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57" r:id="rId4"/>
    <p:sldId id="258" r:id="rId5"/>
    <p:sldId id="261" r:id="rId6"/>
    <p:sldId id="277" r:id="rId7"/>
    <p:sldId id="262" r:id="rId8"/>
    <p:sldId id="266" r:id="rId9"/>
    <p:sldId id="267" r:id="rId10"/>
    <p:sldId id="268" r:id="rId11"/>
    <p:sldId id="270" r:id="rId12"/>
    <p:sldId id="269" r:id="rId13"/>
    <p:sldId id="278" r:id="rId14"/>
    <p:sldId id="279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97CF-C1F9-4FC8-89D5-47E079B5BA07}" type="datetimeFigureOut">
              <a:rPr lang="en-US" smtClean="0"/>
              <a:pPr/>
              <a:t>5/17/2016</a:t>
            </a:fld>
            <a:endParaRPr lang="en-P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E2A89D3-BA65-4AA0-8935-A40D20BF031D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97CF-C1F9-4FC8-89D5-47E079B5BA07}" type="datetimeFigureOut">
              <a:rPr lang="en-US" smtClean="0"/>
              <a:pPr/>
              <a:t>5/17/2016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9D3-BA65-4AA0-8935-A40D20BF031D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97CF-C1F9-4FC8-89D5-47E079B5BA07}" type="datetimeFigureOut">
              <a:rPr lang="en-US" smtClean="0"/>
              <a:pPr/>
              <a:t>5/17/2016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9D3-BA65-4AA0-8935-A40D20BF031D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97CF-C1F9-4FC8-89D5-47E079B5BA07}" type="datetimeFigureOut">
              <a:rPr lang="en-US" smtClean="0"/>
              <a:pPr/>
              <a:t>5/17/2016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9D3-BA65-4AA0-8935-A40D20BF031D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97CF-C1F9-4FC8-89D5-47E079B5BA07}" type="datetimeFigureOut">
              <a:rPr lang="en-US" smtClean="0"/>
              <a:pPr/>
              <a:t>5/17/2016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PH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2A89D3-BA65-4AA0-8935-A40D20BF031D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97CF-C1F9-4FC8-89D5-47E079B5BA07}" type="datetimeFigureOut">
              <a:rPr lang="en-US" smtClean="0"/>
              <a:pPr/>
              <a:t>5/17/2016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9D3-BA65-4AA0-8935-A40D20BF031D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97CF-C1F9-4FC8-89D5-47E079B5BA07}" type="datetimeFigureOut">
              <a:rPr lang="en-US" smtClean="0"/>
              <a:pPr/>
              <a:t>5/17/2016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9D3-BA65-4AA0-8935-A40D20BF031D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97CF-C1F9-4FC8-89D5-47E079B5BA07}" type="datetimeFigureOut">
              <a:rPr lang="en-US" smtClean="0"/>
              <a:pPr/>
              <a:t>5/17/2016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9D3-BA65-4AA0-8935-A40D20BF031D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97CF-C1F9-4FC8-89D5-47E079B5BA07}" type="datetimeFigureOut">
              <a:rPr lang="en-US" smtClean="0"/>
              <a:pPr/>
              <a:t>5/17/2016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9D3-BA65-4AA0-8935-A40D20BF031D}" type="slidenum">
              <a:rPr lang="en-PH" smtClean="0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97CF-C1F9-4FC8-89D5-47E079B5BA07}" type="datetimeFigureOut">
              <a:rPr lang="en-US" smtClean="0"/>
              <a:pPr/>
              <a:t>5/17/2016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A89D3-BA65-4AA0-8935-A40D20BF031D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97CF-C1F9-4FC8-89D5-47E079B5BA07}" type="datetimeFigureOut">
              <a:rPr lang="en-US" smtClean="0"/>
              <a:pPr/>
              <a:t>5/17/2016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2A89D3-BA65-4AA0-8935-A40D20BF031D}" type="slidenum">
              <a:rPr lang="en-PH" smtClean="0"/>
              <a:pPr/>
              <a:t>‹#›</a:t>
            </a:fld>
            <a:endParaRPr lang="en-PH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C197CF-C1F9-4FC8-89D5-47E079B5BA07}" type="datetimeFigureOut">
              <a:rPr lang="en-US" smtClean="0"/>
              <a:pPr/>
              <a:t>5/17/2016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PH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E2A89D3-BA65-4AA0-8935-A40D20BF031D}" type="slidenum">
              <a:rPr lang="en-PH" smtClean="0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048000"/>
            <a:ext cx="8001000" cy="2819400"/>
          </a:xfrm>
        </p:spPr>
        <p:txBody>
          <a:bodyPr>
            <a:normAutofit/>
          </a:bodyPr>
          <a:lstStyle/>
          <a:p>
            <a:r>
              <a:rPr lang="en-PH" sz="4400" dirty="0" smtClean="0">
                <a:latin typeface="Arial" pitchFamily="34" charset="0"/>
                <a:cs typeface="Arial" pitchFamily="34" charset="0"/>
              </a:rPr>
              <a:t>Filipino 3</a:t>
            </a:r>
          </a:p>
          <a:p>
            <a:r>
              <a:rPr lang="en-PH" sz="4400" dirty="0" smtClean="0">
                <a:latin typeface="Arial" pitchFamily="34" charset="0"/>
                <a:cs typeface="Arial" pitchFamily="34" charset="0"/>
              </a:rPr>
              <a:t>“May </a:t>
            </a:r>
            <a:r>
              <a:rPr lang="en-PH" sz="4400" dirty="0" err="1" smtClean="0">
                <a:latin typeface="Arial" pitchFamily="34" charset="0"/>
                <a:cs typeface="Arial" pitchFamily="34" charset="0"/>
              </a:rPr>
              <a:t>Pera</a:t>
            </a:r>
            <a:r>
              <a:rPr lang="en-PH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4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PH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4400" dirty="0" err="1" smtClean="0">
                <a:latin typeface="Arial" pitchFamily="34" charset="0"/>
                <a:cs typeface="Arial" pitchFamily="34" charset="0"/>
              </a:rPr>
              <a:t>Basura</a:t>
            </a:r>
            <a:r>
              <a:rPr lang="en-PH" sz="4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l"/>
            <a:r>
              <a:rPr lang="en-PH" sz="4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Kuwento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Lamberto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Antonio</a:t>
            </a:r>
          </a:p>
          <a:p>
            <a:pPr algn="l"/>
            <a:r>
              <a:rPr lang="en-PH" sz="3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Iginuhit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:   Lourdes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Quimio</a:t>
            </a:r>
            <a:endParaRPr lang="en-PH" sz="3200" dirty="0" smtClean="0">
              <a:latin typeface="Arial" pitchFamily="34" charset="0"/>
              <a:cs typeface="Arial" pitchFamily="34" charset="0"/>
            </a:endParaRPr>
          </a:p>
          <a:p>
            <a:endParaRPr lang="en-PH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PH" sz="32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PH" sz="4400" dirty="0" smtClean="0">
                <a:latin typeface="Arial" pitchFamily="34" charset="0"/>
                <a:cs typeface="Arial" pitchFamily="34" charset="0"/>
              </a:rPr>
              <a:t>Summer Enrichment Program</a:t>
            </a:r>
            <a:endParaRPr lang="en-PH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943600" y="5867400"/>
            <a:ext cx="3200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Girame</a:t>
            </a:r>
            <a:r>
              <a:rPr lang="en-PH" sz="20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P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M. </a:t>
            </a:r>
            <a:r>
              <a:rPr kumimoji="0" lang="en-PH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Mascarinas</a:t>
            </a:r>
            <a:endParaRPr kumimoji="0" lang="en-P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P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PH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Bebot</a:t>
            </a:r>
            <a:r>
              <a:rPr kumimoji="0" lang="en-P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B.</a:t>
            </a:r>
            <a:r>
              <a:rPr kumimoji="0" lang="en-PH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P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</a:t>
            </a:r>
            <a:endParaRPr kumimoji="0" lang="en-PH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609600"/>
            <a:ext cx="81534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PH" dirty="0" err="1" smtClean="0"/>
              <a:t>Ikalawang</a:t>
            </a:r>
            <a:r>
              <a:rPr lang="en-PH" dirty="0" smtClean="0"/>
              <a:t> </a:t>
            </a:r>
            <a:r>
              <a:rPr lang="en-PH" dirty="0" err="1"/>
              <a:t>I</a:t>
            </a:r>
            <a:r>
              <a:rPr lang="en-PH" dirty="0" err="1" smtClean="0"/>
              <a:t>stasyon</a:t>
            </a:r>
            <a:r>
              <a:rPr lang="en-PH" dirty="0" smtClean="0"/>
              <a:t>: (</a:t>
            </a:r>
            <a:r>
              <a:rPr lang="en-PH" dirty="0" err="1" smtClean="0"/>
              <a:t>Pagguhit</a:t>
            </a:r>
            <a:r>
              <a:rPr lang="en-PH" dirty="0" smtClean="0"/>
              <a:t> at </a:t>
            </a:r>
            <a:r>
              <a:rPr lang="en-PH" dirty="0" err="1" smtClean="0"/>
              <a:t>pagsulat</a:t>
            </a:r>
            <a:r>
              <a:rPr lang="en-PH" dirty="0" smtClean="0"/>
              <a:t>)</a:t>
            </a:r>
          </a:p>
          <a:p>
            <a:pPr>
              <a:buNone/>
            </a:pPr>
            <a:r>
              <a:rPr lang="en-PH" dirty="0" err="1" smtClean="0"/>
              <a:t>Iguhit</a:t>
            </a:r>
            <a:r>
              <a:rPr lang="en-PH" dirty="0" smtClean="0"/>
              <a:t> kung </a:t>
            </a:r>
            <a:r>
              <a:rPr lang="en-PH" dirty="0" err="1" smtClean="0"/>
              <a:t>ano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pinagmulan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sumusunod</a:t>
            </a:r>
            <a:r>
              <a:rPr lang="en-PH" dirty="0" smtClean="0"/>
              <a:t> </a:t>
            </a:r>
            <a:r>
              <a:rPr lang="en-PH" dirty="0" err="1" smtClean="0"/>
              <a:t>na</a:t>
            </a:r>
            <a:r>
              <a:rPr lang="en-PH" dirty="0" smtClean="0"/>
              <a:t> </a:t>
            </a:r>
            <a:r>
              <a:rPr lang="en-PH" dirty="0" err="1" smtClean="0"/>
              <a:t>kagamitan</a:t>
            </a:r>
            <a:r>
              <a:rPr lang="en-PH" dirty="0" smtClean="0"/>
              <a:t> at </a:t>
            </a:r>
            <a:r>
              <a:rPr lang="en-PH" dirty="0" err="1" smtClean="0"/>
              <a:t>isulat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ngalan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inyong</a:t>
            </a:r>
            <a:r>
              <a:rPr lang="en-PH" dirty="0" smtClean="0"/>
              <a:t> </a:t>
            </a:r>
            <a:r>
              <a:rPr lang="en-PH" dirty="0" err="1" smtClean="0"/>
              <a:t>iginuhit</a:t>
            </a:r>
            <a:r>
              <a:rPr lang="en-PH" dirty="0" smtClean="0"/>
              <a:t>.</a:t>
            </a:r>
          </a:p>
          <a:p>
            <a:pPr marL="514350" indent="-514350">
              <a:buAutoNum type="arabicPeriod"/>
            </a:pPr>
            <a:r>
              <a:rPr lang="en-PH" dirty="0" err="1" smtClean="0"/>
              <a:t>kurtina</a:t>
            </a:r>
            <a:r>
              <a:rPr lang="en-PH" dirty="0" smtClean="0"/>
              <a:t>, </a:t>
            </a:r>
            <a:r>
              <a:rPr lang="en-PH" dirty="0" err="1" smtClean="0"/>
              <a:t>kumot</a:t>
            </a:r>
            <a:r>
              <a:rPr lang="en-PH" dirty="0" smtClean="0"/>
              <a:t>, </a:t>
            </a:r>
            <a:r>
              <a:rPr lang="en-PH" dirty="0" err="1" smtClean="0"/>
              <a:t>laso</a:t>
            </a:r>
            <a:r>
              <a:rPr lang="en-PH" dirty="0" smtClean="0"/>
              <a:t>, at </a:t>
            </a:r>
            <a:r>
              <a:rPr lang="en-PH" dirty="0" err="1" smtClean="0"/>
              <a:t>punda</a:t>
            </a:r>
            <a:r>
              <a:rPr lang="en-PH" dirty="0" smtClean="0"/>
              <a:t>. </a:t>
            </a:r>
          </a:p>
          <a:p>
            <a:pPr marL="514350" indent="-514350">
              <a:buAutoNum type="arabicPeriod"/>
            </a:pPr>
            <a:endParaRPr lang="en-PH" dirty="0" smtClean="0"/>
          </a:p>
          <a:p>
            <a:pPr marL="514350" indent="-514350">
              <a:buAutoNum type="arabicPeriod"/>
            </a:pPr>
            <a:endParaRPr lang="en-PH" dirty="0" smtClean="0"/>
          </a:p>
          <a:p>
            <a:pPr marL="514350" indent="-514350">
              <a:buAutoNum type="arabicPeriod"/>
            </a:pPr>
            <a:endParaRPr lang="en-PH" dirty="0" smtClean="0"/>
          </a:p>
          <a:p>
            <a:pPr marL="514350" indent="-514350">
              <a:buAutoNum type="arabicPeriod"/>
            </a:pPr>
            <a:endParaRPr lang="en-PH" dirty="0" smtClean="0"/>
          </a:p>
          <a:p>
            <a:pPr marL="514350" indent="-514350">
              <a:buAutoNum type="arabicPeriod"/>
            </a:pPr>
            <a:r>
              <a:rPr lang="en-PH" dirty="0" err="1" smtClean="0"/>
              <a:t>Daspan</a:t>
            </a:r>
            <a:r>
              <a:rPr lang="en-PH" dirty="0" smtClean="0"/>
              <a:t> o </a:t>
            </a:r>
            <a:r>
              <a:rPr lang="en-PH" dirty="0" err="1" smtClean="0"/>
              <a:t>dekorasyong</a:t>
            </a:r>
            <a:r>
              <a:rPr lang="en-PH" dirty="0" smtClean="0"/>
              <a:t> </a:t>
            </a:r>
            <a:r>
              <a:rPr lang="en-PH" dirty="0" err="1" smtClean="0"/>
              <a:t>nakabitin</a:t>
            </a:r>
            <a:endParaRPr lang="en-PH" dirty="0" smtClean="0"/>
          </a:p>
          <a:p>
            <a:pPr marL="514350" indent="-514350">
              <a:buAutoNum type="arabicPeriod"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      </a:t>
            </a:r>
          </a:p>
          <a:p>
            <a:pPr>
              <a:buNone/>
            </a:pPr>
            <a:r>
              <a:rPr lang="en-PH" dirty="0" smtClean="0"/>
              <a:t>     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09800" y="2286000"/>
            <a:ext cx="53340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Rectangle 5"/>
          <p:cNvSpPr/>
          <p:nvPr/>
        </p:nvSpPr>
        <p:spPr>
          <a:xfrm>
            <a:off x="2286000" y="4572000"/>
            <a:ext cx="53340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10600" cy="6629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Ikatlong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Istasyon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Bilugan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pangunahing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diwa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ng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bawat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talata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PH" sz="2400" dirty="0" smtClean="0">
                <a:latin typeface="Arial" pitchFamily="34" charset="0"/>
                <a:cs typeface="Arial" pitchFamily="34" charset="0"/>
              </a:rPr>
              <a:t>1. Kung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basyong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bote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ay di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basta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babasagin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puwede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itong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plorera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lalagyan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ng lapis o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bolpen</a:t>
            </a:r>
            <a:endParaRPr lang="en-PH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PH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Sapagkat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basyong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bote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ay may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pakinabang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din.</a:t>
            </a:r>
          </a:p>
          <a:p>
            <a:pPr marL="0" indent="0">
              <a:buNone/>
            </a:pPr>
            <a:r>
              <a:rPr lang="en-PH" sz="24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Lingid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ating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kaalaman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, may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pera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basura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mga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inaakala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nating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patapon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ng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mga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kagamitan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ay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maaari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pang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iresiklo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nagbibigay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ito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ng </a:t>
            </a: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pagkakakitaan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PH" sz="2400" dirty="0" smtClean="0">
                <a:latin typeface="Arial" pitchFamily="34" charset="0"/>
                <a:cs typeface="Arial" pitchFamily="34" charset="0"/>
              </a:rPr>
              <a:t>3.  Isa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pangunahing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problema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kasalukuyan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mga</a:t>
            </a:r>
            <a:endParaRPr lang="en-PH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matinding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pagbaha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nakikitang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dahilan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nito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ay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endParaRPr lang="en-PH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di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wastong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pagtatapon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ng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basura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Disiplina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sarili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kailangan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Matutong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magresiklo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huwag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basta-bastang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magtapon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kung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saan-saan</a:t>
            </a:r>
            <a:r>
              <a:rPr lang="en-PH" sz="2400" dirty="0">
                <a:latin typeface="Arial" pitchFamily="34" charset="0"/>
                <a:cs typeface="Arial" pitchFamily="34" charset="0"/>
              </a:rPr>
              <a:t>.</a:t>
            </a:r>
            <a:endParaRPr lang="en-PH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buNone/>
            </a:pPr>
            <a:r>
              <a:rPr lang="en-PH" sz="2400" dirty="0" smtClean="0">
                <a:latin typeface="Arial" pitchFamily="34" charset="0"/>
                <a:cs typeface="Arial" pitchFamily="34" charset="0"/>
              </a:rPr>
              <a:t>        </a:t>
            </a:r>
            <a:endParaRPr lang="en-PH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PH" dirty="0" smtClean="0"/>
              <a:t>                                </a:t>
            </a:r>
            <a:r>
              <a:rPr lang="en-PH" dirty="0" err="1" smtClean="0"/>
              <a:t>Ikaapat</a:t>
            </a:r>
            <a:r>
              <a:rPr lang="en-PH" dirty="0" smtClean="0"/>
              <a:t> </a:t>
            </a:r>
            <a:r>
              <a:rPr lang="en-PH" dirty="0" err="1" smtClean="0"/>
              <a:t>na</a:t>
            </a:r>
            <a:r>
              <a:rPr lang="en-PH" dirty="0" smtClean="0"/>
              <a:t> </a:t>
            </a:r>
            <a:r>
              <a:rPr lang="en-PH" dirty="0" err="1" smtClean="0"/>
              <a:t>Istasyon</a:t>
            </a:r>
            <a:endParaRPr lang="en-PH" dirty="0" smtClean="0"/>
          </a:p>
          <a:p>
            <a:pPr>
              <a:buNone/>
            </a:pPr>
            <a:r>
              <a:rPr lang="en-PH" dirty="0" err="1" smtClean="0"/>
              <a:t>Isulat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pangunahing</a:t>
            </a:r>
            <a:r>
              <a:rPr lang="en-PH" dirty="0" smtClean="0"/>
              <a:t> </a:t>
            </a:r>
            <a:r>
              <a:rPr lang="en-PH" dirty="0" err="1" smtClean="0"/>
              <a:t>diwa</a:t>
            </a:r>
            <a:r>
              <a:rPr lang="en-PH" dirty="0" smtClean="0"/>
              <a:t> ng </a:t>
            </a:r>
            <a:r>
              <a:rPr lang="en-PH" dirty="0" err="1" smtClean="0"/>
              <a:t>bawat</a:t>
            </a:r>
            <a:r>
              <a:rPr lang="en-PH" dirty="0" smtClean="0"/>
              <a:t> </a:t>
            </a:r>
            <a:r>
              <a:rPr lang="en-PH" dirty="0" err="1" smtClean="0"/>
              <a:t>larawan</a:t>
            </a:r>
            <a:r>
              <a:rPr lang="en-PH" dirty="0" smtClean="0"/>
              <a:t>.</a:t>
            </a:r>
          </a:p>
          <a:p>
            <a:pPr>
              <a:buNone/>
            </a:pPr>
            <a:endParaRPr lang="en-PH" dirty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                      </a:t>
            </a:r>
            <a:r>
              <a:rPr lang="en-PH" u="sng" dirty="0" smtClean="0"/>
              <a:t>_________________________________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              </a:t>
            </a:r>
          </a:p>
          <a:p>
            <a:pPr>
              <a:buNone/>
            </a:pPr>
            <a:endParaRPr lang="en-PH" dirty="0"/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                  </a:t>
            </a:r>
            <a:r>
              <a:rPr lang="en-PH" u="sng" dirty="0" smtClean="0"/>
              <a:t>_________________________________</a:t>
            </a:r>
          </a:p>
          <a:p>
            <a:pPr>
              <a:buNone/>
            </a:pPr>
            <a:endParaRPr lang="en-PH" dirty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                   </a:t>
            </a:r>
            <a:r>
              <a:rPr lang="en-PH" u="sng" dirty="0" smtClean="0"/>
              <a:t>_________________________________</a:t>
            </a:r>
          </a:p>
          <a:p>
            <a:pPr>
              <a:buNone/>
            </a:pPr>
            <a:r>
              <a:rPr lang="en-PH" u="sng" dirty="0" err="1" smtClean="0">
                <a:solidFill>
                  <a:srgbClr val="FF0000"/>
                </a:solidFill>
              </a:rPr>
              <a:t>ilog</a:t>
            </a:r>
            <a:r>
              <a:rPr lang="en-PH" u="sng" dirty="0" smtClean="0">
                <a:solidFill>
                  <a:srgbClr val="FF0000"/>
                </a:solidFill>
              </a:rPr>
              <a:t>.</a:t>
            </a:r>
            <a:endParaRPr lang="en-PH" u="sng" dirty="0">
              <a:solidFill>
                <a:srgbClr val="FF0000"/>
              </a:solidFill>
            </a:endParaRPr>
          </a:p>
          <a:p>
            <a:pPr>
              <a:buNone/>
            </a:pPr>
            <a:endParaRPr lang="en-PH" dirty="0" smtClean="0"/>
          </a:p>
        </p:txBody>
      </p:sp>
      <p:pic>
        <p:nvPicPr>
          <p:cNvPr id="2050" name="Picture 2" descr="E:\download (4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327"/>
          <a:stretch/>
        </p:blipFill>
        <p:spPr bwMode="auto">
          <a:xfrm>
            <a:off x="381000" y="1483895"/>
            <a:ext cx="1409700" cy="142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download (3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084"/>
          <a:stretch/>
        </p:blipFill>
        <p:spPr bwMode="auto">
          <a:xfrm>
            <a:off x="381000" y="3200400"/>
            <a:ext cx="1409700" cy="167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download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958" y="4973620"/>
            <a:ext cx="1409700" cy="157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err="1" smtClean="0"/>
              <a:t>Pagtataya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PH" dirty="0" err="1" smtClean="0"/>
              <a:t>Bilugan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pang-</a:t>
            </a:r>
            <a:r>
              <a:rPr lang="en-PH" dirty="0" err="1" smtClean="0"/>
              <a:t>abay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bawat</a:t>
            </a:r>
            <a:r>
              <a:rPr lang="en-PH" dirty="0" smtClean="0"/>
              <a:t> </a:t>
            </a:r>
            <a:r>
              <a:rPr lang="en-PH" dirty="0" err="1" smtClean="0"/>
              <a:t>pangungusap</a:t>
            </a:r>
            <a:r>
              <a:rPr lang="en-PH" dirty="0" smtClean="0"/>
              <a:t>.</a:t>
            </a:r>
          </a:p>
          <a:p>
            <a:pPr marL="514350" indent="-514350">
              <a:buAutoNum type="arabicPeriod"/>
            </a:pPr>
            <a:r>
              <a:rPr lang="en-PH" dirty="0" smtClean="0"/>
              <a:t>Sa </a:t>
            </a:r>
            <a:r>
              <a:rPr lang="en-PH" dirty="0" err="1" smtClean="0"/>
              <a:t>susunod</a:t>
            </a:r>
            <a:r>
              <a:rPr lang="en-PH" dirty="0" smtClean="0"/>
              <a:t> </a:t>
            </a:r>
            <a:r>
              <a:rPr lang="en-PH" dirty="0" err="1" smtClean="0"/>
              <a:t>na</a:t>
            </a:r>
            <a:r>
              <a:rPr lang="en-PH" dirty="0" smtClean="0"/>
              <a:t> </a:t>
            </a:r>
            <a:r>
              <a:rPr lang="en-PH" dirty="0" err="1" smtClean="0"/>
              <a:t>Linggo</a:t>
            </a:r>
            <a:r>
              <a:rPr lang="en-PH" dirty="0" smtClean="0"/>
              <a:t> </a:t>
            </a:r>
            <a:r>
              <a:rPr lang="en-PH" dirty="0" err="1" smtClean="0"/>
              <a:t>nila</a:t>
            </a:r>
            <a:r>
              <a:rPr lang="en-PH" dirty="0" smtClean="0"/>
              <a:t> </a:t>
            </a:r>
            <a:r>
              <a:rPr lang="en-PH" dirty="0" err="1" smtClean="0"/>
              <a:t>dadalawin</a:t>
            </a:r>
            <a:r>
              <a:rPr lang="en-PH" dirty="0" smtClean="0"/>
              <a:t> </a:t>
            </a:r>
            <a:r>
              <a:rPr lang="en-PH" dirty="0" err="1" smtClean="0"/>
              <a:t>si</a:t>
            </a:r>
            <a:r>
              <a:rPr lang="en-PH" dirty="0" smtClean="0"/>
              <a:t> Lola.</a:t>
            </a:r>
          </a:p>
          <a:p>
            <a:pPr marL="514350" indent="-514350">
              <a:buAutoNum type="arabicPeriod"/>
            </a:pPr>
            <a:r>
              <a:rPr lang="en-PH" dirty="0" err="1" smtClean="0"/>
              <a:t>Mabilis</a:t>
            </a:r>
            <a:r>
              <a:rPr lang="en-PH" dirty="0" smtClean="0"/>
              <a:t> </a:t>
            </a:r>
            <a:r>
              <a:rPr lang="en-PH" dirty="0" err="1" smtClean="0"/>
              <a:t>na</a:t>
            </a:r>
            <a:r>
              <a:rPr lang="en-PH" dirty="0" smtClean="0"/>
              <a:t> </a:t>
            </a:r>
            <a:r>
              <a:rPr lang="en-PH" dirty="0" err="1" smtClean="0"/>
              <a:t>tumakbo</a:t>
            </a:r>
            <a:r>
              <a:rPr lang="en-PH" dirty="0" smtClean="0"/>
              <a:t> </a:t>
            </a:r>
            <a:r>
              <a:rPr lang="en-PH" dirty="0" err="1" smtClean="0"/>
              <a:t>si</a:t>
            </a:r>
            <a:r>
              <a:rPr lang="en-PH" dirty="0" smtClean="0"/>
              <a:t> Danny para </a:t>
            </a:r>
            <a:r>
              <a:rPr lang="en-PH" dirty="0" err="1" smtClean="0"/>
              <a:t>maabutan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tatay</a:t>
            </a:r>
            <a:r>
              <a:rPr lang="en-PH" dirty="0" smtClean="0"/>
              <a:t>.</a:t>
            </a:r>
          </a:p>
          <a:p>
            <a:pPr marL="514350" indent="-514350">
              <a:buAutoNum type="arabicPeriod"/>
            </a:pPr>
            <a:r>
              <a:rPr lang="en-PH" dirty="0" err="1" smtClean="0"/>
              <a:t>Sadyang</a:t>
            </a:r>
            <a:r>
              <a:rPr lang="en-PH" dirty="0" smtClean="0"/>
              <a:t> </a:t>
            </a:r>
            <a:r>
              <a:rPr lang="en-PH" dirty="0" err="1" smtClean="0"/>
              <a:t>napakasipag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batang</a:t>
            </a:r>
            <a:r>
              <a:rPr lang="en-PH" dirty="0" smtClean="0"/>
              <a:t> </a:t>
            </a:r>
            <a:r>
              <a:rPr lang="en-PH" dirty="0" err="1" smtClean="0"/>
              <a:t>iyon</a:t>
            </a:r>
            <a:r>
              <a:rPr lang="en-PH" dirty="0" smtClean="0"/>
              <a:t>.</a:t>
            </a:r>
          </a:p>
          <a:p>
            <a:pPr marL="514350" indent="-514350">
              <a:buNone/>
            </a:pPr>
            <a:r>
              <a:rPr lang="en-PH" dirty="0" smtClean="0"/>
              <a:t>B. Sa </a:t>
            </a:r>
            <a:r>
              <a:rPr lang="en-PH" dirty="0" err="1" smtClean="0"/>
              <a:t>bawat</a:t>
            </a:r>
            <a:r>
              <a:rPr lang="en-PH" dirty="0" smtClean="0"/>
              <a:t> </a:t>
            </a:r>
            <a:r>
              <a:rPr lang="en-PH" dirty="0" err="1" smtClean="0"/>
              <a:t>salitang</a:t>
            </a:r>
            <a:r>
              <a:rPr lang="en-PH" dirty="0" smtClean="0"/>
              <a:t> </a:t>
            </a:r>
            <a:r>
              <a:rPr lang="en-PH" dirty="0" err="1" smtClean="0"/>
              <a:t>maylapi</a:t>
            </a:r>
            <a:r>
              <a:rPr lang="en-PH" dirty="0" smtClean="0"/>
              <a:t>, </a:t>
            </a:r>
            <a:r>
              <a:rPr lang="en-PH" dirty="0" err="1" smtClean="0"/>
              <a:t>isulat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salitang-ugat</a:t>
            </a:r>
            <a:r>
              <a:rPr lang="en-PH" dirty="0" smtClean="0"/>
              <a:t> at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panlapi</a:t>
            </a:r>
            <a:r>
              <a:rPr lang="en-PH" dirty="0" smtClean="0"/>
              <a:t> </a:t>
            </a:r>
            <a:r>
              <a:rPr lang="en-PH" dirty="0" err="1" smtClean="0"/>
              <a:t>nito</a:t>
            </a:r>
            <a:r>
              <a:rPr lang="en-PH" dirty="0" smtClean="0"/>
              <a:t>.     </a:t>
            </a:r>
            <a:r>
              <a:rPr lang="en-PH" dirty="0" err="1" smtClean="0"/>
              <a:t>Salitang-ugat</a:t>
            </a:r>
            <a:r>
              <a:rPr lang="en-PH" dirty="0" smtClean="0"/>
              <a:t>               </a:t>
            </a:r>
            <a:r>
              <a:rPr lang="en-PH" dirty="0" err="1" smtClean="0"/>
              <a:t>Panlapi</a:t>
            </a:r>
            <a:endParaRPr lang="en-PH" dirty="0" smtClean="0"/>
          </a:p>
          <a:p>
            <a:pPr marL="514350" indent="-514350">
              <a:buNone/>
            </a:pPr>
            <a:r>
              <a:rPr lang="en-PH" dirty="0" smtClean="0"/>
              <a:t>4. </a:t>
            </a:r>
            <a:r>
              <a:rPr lang="en-PH" dirty="0" err="1"/>
              <a:t>u</a:t>
            </a:r>
            <a:r>
              <a:rPr lang="en-PH" dirty="0" err="1" smtClean="0"/>
              <a:t>mpisahan</a:t>
            </a:r>
            <a:r>
              <a:rPr lang="en-PH" dirty="0" smtClean="0"/>
              <a:t>          __________              ________</a:t>
            </a:r>
          </a:p>
          <a:p>
            <a:pPr marL="514350" indent="-514350">
              <a:buNone/>
            </a:pPr>
            <a:r>
              <a:rPr lang="en-PH" dirty="0" smtClean="0"/>
              <a:t>5. </a:t>
            </a:r>
            <a:r>
              <a:rPr lang="en-PH" dirty="0" err="1" smtClean="0"/>
              <a:t>kabayanihan</a:t>
            </a:r>
            <a:r>
              <a:rPr lang="en-PH" dirty="0" smtClean="0"/>
              <a:t>       __________               ________</a:t>
            </a:r>
          </a:p>
          <a:p>
            <a:pPr marL="514350" indent="-514350">
              <a:buNone/>
            </a:pPr>
            <a:r>
              <a:rPr lang="en-PH" dirty="0" smtClean="0"/>
              <a:t>6. </a:t>
            </a:r>
            <a:r>
              <a:rPr lang="en-PH" dirty="0" err="1" smtClean="0"/>
              <a:t>ibinigay</a:t>
            </a:r>
            <a:r>
              <a:rPr lang="en-PH" dirty="0" smtClean="0"/>
              <a:t>              __________               ________</a:t>
            </a: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pPr>
              <a:buNone/>
            </a:pPr>
            <a:r>
              <a:rPr lang="en-PH" dirty="0" smtClean="0"/>
              <a:t>C. </a:t>
            </a:r>
            <a:r>
              <a:rPr lang="en-PH" dirty="0" err="1" smtClean="0"/>
              <a:t>Salungguhitan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sanhi</a:t>
            </a:r>
            <a:r>
              <a:rPr lang="en-PH" dirty="0" smtClean="0"/>
              <a:t> at </a:t>
            </a:r>
            <a:r>
              <a:rPr lang="en-PH" dirty="0" err="1"/>
              <a:t>b</a:t>
            </a:r>
            <a:r>
              <a:rPr lang="en-PH" dirty="0" err="1" smtClean="0"/>
              <a:t>ilugan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bunga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sumusunod</a:t>
            </a:r>
            <a:r>
              <a:rPr lang="en-PH" dirty="0" smtClean="0"/>
              <a:t> </a:t>
            </a:r>
            <a:r>
              <a:rPr lang="en-PH" dirty="0" err="1" smtClean="0"/>
              <a:t>na</a:t>
            </a:r>
            <a:r>
              <a:rPr lang="en-PH" dirty="0" smtClean="0"/>
              <a:t> </a:t>
            </a:r>
            <a:r>
              <a:rPr lang="en-PH" dirty="0" err="1" smtClean="0"/>
              <a:t>sitwasyon</a:t>
            </a:r>
            <a:r>
              <a:rPr lang="en-PH" dirty="0" smtClean="0"/>
              <a:t>.</a:t>
            </a:r>
          </a:p>
          <a:p>
            <a:pPr>
              <a:buNone/>
            </a:pPr>
            <a:r>
              <a:rPr lang="en-PH" dirty="0" smtClean="0"/>
              <a:t>7. </a:t>
            </a:r>
            <a:r>
              <a:rPr lang="en-PH" dirty="0" err="1" smtClean="0"/>
              <a:t>Walang</a:t>
            </a:r>
            <a:r>
              <a:rPr lang="en-PH" dirty="0" smtClean="0"/>
              <a:t> </a:t>
            </a:r>
            <a:r>
              <a:rPr lang="en-PH" dirty="0" err="1" smtClean="0"/>
              <a:t>awa</a:t>
            </a:r>
            <a:r>
              <a:rPr lang="en-PH" dirty="0" smtClean="0"/>
              <a:t> </a:t>
            </a:r>
            <a:r>
              <a:rPr lang="en-PH" dirty="0" err="1" smtClean="0"/>
              <a:t>nilang</a:t>
            </a:r>
            <a:r>
              <a:rPr lang="en-PH" dirty="0" smtClean="0"/>
              <a:t> </a:t>
            </a:r>
            <a:r>
              <a:rPr lang="en-PH" dirty="0" err="1" smtClean="0"/>
              <a:t>pinutol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mga</a:t>
            </a:r>
            <a:r>
              <a:rPr lang="en-PH" dirty="0" smtClean="0"/>
              <a:t> </a:t>
            </a:r>
            <a:r>
              <a:rPr lang="en-PH" dirty="0" err="1" smtClean="0"/>
              <a:t>puno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kagubatan</a:t>
            </a:r>
            <a:r>
              <a:rPr lang="en-PH" dirty="0" smtClean="0"/>
              <a:t>, </a:t>
            </a:r>
            <a:r>
              <a:rPr lang="en-PH" dirty="0" err="1" smtClean="0"/>
              <a:t>dumating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tag-</a:t>
            </a:r>
            <a:r>
              <a:rPr lang="en-PH" dirty="0" err="1" smtClean="0"/>
              <a:t>ulan</a:t>
            </a:r>
            <a:r>
              <a:rPr lang="en-PH" dirty="0" smtClean="0"/>
              <a:t>, </a:t>
            </a:r>
            <a:r>
              <a:rPr lang="en-PH" dirty="0" err="1" smtClean="0"/>
              <a:t>binaha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kanilang</a:t>
            </a:r>
            <a:r>
              <a:rPr lang="en-PH" dirty="0" smtClean="0"/>
              <a:t> </a:t>
            </a:r>
            <a:r>
              <a:rPr lang="en-PH" dirty="0" err="1" smtClean="0"/>
              <a:t>lugar</a:t>
            </a:r>
            <a:r>
              <a:rPr lang="en-PH" dirty="0" smtClean="0"/>
              <a:t>.</a:t>
            </a:r>
          </a:p>
          <a:p>
            <a:pPr>
              <a:buNone/>
            </a:pPr>
            <a:r>
              <a:rPr lang="en-PH" dirty="0" smtClean="0"/>
              <a:t>8. </a:t>
            </a:r>
            <a:r>
              <a:rPr lang="en-PH" dirty="0" err="1" smtClean="0"/>
              <a:t>Lumaking</a:t>
            </a:r>
            <a:r>
              <a:rPr lang="en-PH" dirty="0" smtClean="0"/>
              <a:t> </a:t>
            </a:r>
            <a:r>
              <a:rPr lang="en-PH" dirty="0" err="1" smtClean="0"/>
              <a:t>malusog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kaniyang</a:t>
            </a:r>
            <a:r>
              <a:rPr lang="en-PH" dirty="0" smtClean="0"/>
              <a:t> </a:t>
            </a:r>
            <a:r>
              <a:rPr lang="en-PH" dirty="0" err="1" smtClean="0"/>
              <a:t>kapatid</a:t>
            </a:r>
            <a:r>
              <a:rPr lang="en-PH" dirty="0" smtClean="0"/>
              <a:t> </a:t>
            </a:r>
            <a:r>
              <a:rPr lang="en-PH" dirty="0" err="1" smtClean="0"/>
              <a:t>dahil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matiyagang</a:t>
            </a:r>
            <a:r>
              <a:rPr lang="en-PH" dirty="0" smtClean="0"/>
              <a:t> </a:t>
            </a:r>
            <a:r>
              <a:rPr lang="en-PH" dirty="0" err="1" smtClean="0"/>
              <a:t>pag-aalaga</a:t>
            </a:r>
            <a:r>
              <a:rPr lang="en-PH" dirty="0" smtClean="0"/>
              <a:t>  ng </a:t>
            </a:r>
            <a:r>
              <a:rPr lang="en-PH" dirty="0" err="1" smtClean="0"/>
              <a:t>kaniyang</a:t>
            </a:r>
            <a:r>
              <a:rPr lang="en-PH" dirty="0" smtClean="0"/>
              <a:t> </a:t>
            </a:r>
            <a:r>
              <a:rPr lang="en-PH" dirty="0" err="1"/>
              <a:t>n</a:t>
            </a:r>
            <a:r>
              <a:rPr lang="en-PH" dirty="0" err="1" smtClean="0"/>
              <a:t>anay</a:t>
            </a:r>
            <a:r>
              <a:rPr lang="en-PH" dirty="0" smtClean="0"/>
              <a:t>.</a:t>
            </a:r>
          </a:p>
          <a:p>
            <a:pPr>
              <a:buNone/>
            </a:pPr>
            <a:r>
              <a:rPr lang="en-PH" dirty="0" smtClean="0"/>
              <a:t>D. </a:t>
            </a:r>
            <a:r>
              <a:rPr lang="en-PH" dirty="0" err="1" smtClean="0"/>
              <a:t>Isulat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pangunahing</a:t>
            </a:r>
            <a:r>
              <a:rPr lang="en-PH" dirty="0" smtClean="0"/>
              <a:t> </a:t>
            </a:r>
            <a:r>
              <a:rPr lang="en-PH" dirty="0" err="1" smtClean="0"/>
              <a:t>diwa</a:t>
            </a:r>
            <a:r>
              <a:rPr lang="en-PH" dirty="0" smtClean="0"/>
              <a:t> ng </a:t>
            </a:r>
            <a:r>
              <a:rPr lang="en-PH" dirty="0" err="1" smtClean="0"/>
              <a:t>larawan</a:t>
            </a:r>
            <a:r>
              <a:rPr lang="en-PH" dirty="0" smtClean="0"/>
              <a:t>.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9. __________________________________________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/>
          </a:p>
          <a:p>
            <a:pPr>
              <a:buNone/>
            </a:pPr>
            <a:r>
              <a:rPr lang="en-PH" dirty="0" smtClean="0"/>
              <a:t>10</a:t>
            </a:r>
            <a:r>
              <a:rPr lang="en-PH" dirty="0"/>
              <a:t>. __________________________________________</a:t>
            </a:r>
          </a:p>
          <a:p>
            <a:pPr>
              <a:buNone/>
            </a:pPr>
            <a:endParaRPr lang="en-PH" dirty="0"/>
          </a:p>
        </p:txBody>
      </p:sp>
      <p:pic>
        <p:nvPicPr>
          <p:cNvPr id="1026" name="Picture 2" descr="E:\chopping_money_tre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2800"/>
            <a:ext cx="1166812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00600"/>
            <a:ext cx="12459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04800" y="990600"/>
            <a:ext cx="8534400" cy="838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Pinatuyo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nila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pinabulok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mga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dumi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hayop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dahon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04800" y="1905000"/>
            <a:ext cx="8458200" cy="9906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Nilinis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niya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ang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walang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lamang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bote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nilagyan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mga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disenyo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04800" y="2971800"/>
            <a:ext cx="84582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Ang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mga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retasong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tela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ni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nanay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pananahi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ay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inipon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pinagsama-sama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81000" y="4191000"/>
            <a:ext cx="8458200" cy="121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Nililikom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bata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ang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mga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patapong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bakal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karton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at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papel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81000" y="5486400"/>
            <a:ext cx="84582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Ginawa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tatay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mga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butas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timba’t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kaserola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upang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maging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bagong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gamit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 txBox="1">
            <a:spLocks noChangeArrowheads="1"/>
          </p:cNvSpPr>
          <p:nvPr/>
        </p:nvSpPr>
        <p:spPr bwMode="auto">
          <a:xfrm>
            <a:off x="304800" y="0"/>
            <a:ext cx="8534400" cy="838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Mga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Susi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Pagwawasto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Gawain 2                     SANHI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81000" y="2743200"/>
            <a:ext cx="85344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Nagkaroon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siya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bagong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plorera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lalagyan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lapis o </a:t>
            </a:r>
            <a:r>
              <a:rPr kumimoji="0" lang="en-US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bolpen</a:t>
            </a:r>
            <a:r>
              <a:rPr kumimoji="0" lang="en-US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81000" y="1676400"/>
            <a:ext cx="8458200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Nagkaroon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sila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pataba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para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kanilang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pananim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81000" y="4953000"/>
            <a:ext cx="8458200" cy="7620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Ibinenta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niya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at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nagkaroon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siya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pera</a:t>
            </a:r>
            <a:r>
              <a:rPr kumimoji="0" lang="en-PH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81000" y="5791200"/>
            <a:ext cx="8458200" cy="838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Nagkaroon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kami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daspan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pandekorasyong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nakabitin</a:t>
            </a:r>
            <a:r>
              <a:rPr kumimoji="0" lang="en-PH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81000" y="3886200"/>
            <a:ext cx="8458200" cy="838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Nagkaroon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bunso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bagong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laso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punda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800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PH" sz="2800" dirty="0" smtClean="0">
                <a:latin typeface="Arial" pitchFamily="34" charset="0"/>
                <a:cs typeface="Arial" pitchFamily="34" charset="0"/>
              </a:rPr>
              <a:t> unan.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5"/>
          <p:cNvSpPr txBox="1">
            <a:spLocks noChangeArrowheads="1"/>
          </p:cNvSpPr>
          <p:nvPr/>
        </p:nvSpPr>
        <p:spPr bwMode="auto">
          <a:xfrm>
            <a:off x="381000" y="533400"/>
            <a:ext cx="85344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                             BUNGA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Gawain 3 (</a:t>
            </a:r>
            <a:r>
              <a:rPr lang="en-PH" dirty="0" err="1" smtClean="0"/>
              <a:t>Pag-unawa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Binasa</a:t>
            </a:r>
            <a:r>
              <a:rPr lang="en-PH" dirty="0" smtClean="0"/>
              <a:t>)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PH" dirty="0" smtClean="0"/>
              <a:t>   </a:t>
            </a:r>
            <a:r>
              <a:rPr lang="en-PH" sz="3200" dirty="0" smtClean="0"/>
              <a:t>A. </a:t>
            </a:r>
            <a:r>
              <a:rPr lang="en-PH" sz="3200" dirty="0" err="1" smtClean="0"/>
              <a:t>Basahin</a:t>
            </a:r>
            <a:r>
              <a:rPr lang="en-PH" sz="3200" dirty="0" smtClean="0"/>
              <a:t> </a:t>
            </a:r>
            <a:r>
              <a:rPr lang="en-PH" sz="3200" dirty="0" err="1" smtClean="0"/>
              <a:t>ang</a:t>
            </a:r>
            <a:r>
              <a:rPr lang="en-PH" sz="3200" dirty="0" smtClean="0"/>
              <a:t> </a:t>
            </a:r>
            <a:r>
              <a:rPr lang="en-PH" sz="3200" dirty="0" err="1" smtClean="0"/>
              <a:t>sumusunod</a:t>
            </a:r>
            <a:r>
              <a:rPr lang="en-PH" sz="3200" dirty="0" smtClean="0"/>
              <a:t> </a:t>
            </a:r>
            <a:r>
              <a:rPr lang="en-PH" sz="3200" dirty="0" err="1" smtClean="0"/>
              <a:t>na</a:t>
            </a:r>
            <a:r>
              <a:rPr lang="en-PH" sz="3200" dirty="0" smtClean="0"/>
              <a:t> </a:t>
            </a:r>
            <a:r>
              <a:rPr lang="en-PH" sz="3200" dirty="0" err="1" smtClean="0"/>
              <a:t>pangungusap</a:t>
            </a:r>
            <a:r>
              <a:rPr lang="en-PH" sz="3200" dirty="0" smtClean="0"/>
              <a:t> </a:t>
            </a:r>
            <a:r>
              <a:rPr lang="en-PH" sz="3200" dirty="0" err="1" smtClean="0"/>
              <a:t>mula</a:t>
            </a:r>
            <a:r>
              <a:rPr lang="en-PH" sz="3200" dirty="0" smtClean="0"/>
              <a:t> </a:t>
            </a:r>
            <a:r>
              <a:rPr lang="en-PH" sz="3200" dirty="0" err="1" smtClean="0"/>
              <a:t>sa</a:t>
            </a:r>
            <a:r>
              <a:rPr lang="en-PH" sz="3200" dirty="0" smtClean="0"/>
              <a:t> </a:t>
            </a:r>
            <a:r>
              <a:rPr lang="en-PH" sz="3200" dirty="0" err="1" smtClean="0"/>
              <a:t>kuwento</a:t>
            </a:r>
            <a:r>
              <a:rPr lang="en-PH" sz="3200" dirty="0" smtClean="0"/>
              <a:t>. </a:t>
            </a:r>
            <a:r>
              <a:rPr lang="en-PH" sz="3200" dirty="0" err="1" smtClean="0"/>
              <a:t>Isulat</a:t>
            </a:r>
            <a:r>
              <a:rPr lang="en-PH" sz="3200" dirty="0" smtClean="0"/>
              <a:t> kung </a:t>
            </a:r>
            <a:r>
              <a:rPr lang="en-PH" sz="3200" dirty="0" err="1" smtClean="0"/>
              <a:t>ito</a:t>
            </a:r>
            <a:r>
              <a:rPr lang="en-PH" sz="3200" dirty="0" smtClean="0"/>
              <a:t> ay </a:t>
            </a:r>
            <a:r>
              <a:rPr lang="en-PH" sz="3200" u="sng" dirty="0" err="1" smtClean="0"/>
              <a:t>Sanhi</a:t>
            </a:r>
            <a:r>
              <a:rPr lang="en-PH" sz="3200" dirty="0" smtClean="0"/>
              <a:t> o </a:t>
            </a:r>
            <a:r>
              <a:rPr lang="en-PH" sz="3200" u="sng" dirty="0" err="1" smtClean="0"/>
              <a:t>Bunga</a:t>
            </a:r>
            <a:r>
              <a:rPr lang="en-PH" sz="3200" dirty="0" smtClean="0"/>
              <a:t>.</a:t>
            </a:r>
          </a:p>
          <a:p>
            <a:pPr>
              <a:buNone/>
            </a:pPr>
            <a:r>
              <a:rPr lang="en-PH" sz="3200" dirty="0" smtClean="0"/>
              <a:t>    </a:t>
            </a:r>
            <a:r>
              <a:rPr lang="en-PH" sz="3200" u="sng" dirty="0" err="1" smtClean="0">
                <a:solidFill>
                  <a:srgbClr val="FF0000"/>
                </a:solidFill>
              </a:rPr>
              <a:t>Bunga</a:t>
            </a:r>
            <a:r>
              <a:rPr lang="en-PH" sz="3200" u="sng" dirty="0" smtClean="0">
                <a:solidFill>
                  <a:srgbClr val="FF0000"/>
                </a:solidFill>
              </a:rPr>
              <a:t>   </a:t>
            </a:r>
            <a:r>
              <a:rPr lang="en-PH" sz="3200" dirty="0" smtClean="0"/>
              <a:t>1. </a:t>
            </a:r>
            <a:r>
              <a:rPr lang="en-PH" sz="3200" dirty="0" err="1" smtClean="0"/>
              <a:t>Mayroong</a:t>
            </a:r>
            <a:r>
              <a:rPr lang="en-PH" sz="3200" dirty="0" smtClean="0"/>
              <a:t> </a:t>
            </a:r>
            <a:r>
              <a:rPr lang="en-PH" sz="3200" dirty="0" err="1" smtClean="0"/>
              <a:t>pataba</a:t>
            </a:r>
            <a:r>
              <a:rPr lang="en-PH" sz="3200" dirty="0" smtClean="0"/>
              <a:t> </a:t>
            </a:r>
            <a:r>
              <a:rPr lang="en-PH" sz="3200" dirty="0" err="1" smtClean="0"/>
              <a:t>sa</a:t>
            </a:r>
            <a:r>
              <a:rPr lang="en-PH" sz="3200" dirty="0" smtClean="0"/>
              <a:t> </a:t>
            </a:r>
            <a:r>
              <a:rPr lang="en-PH" sz="3200" dirty="0" err="1" smtClean="0"/>
              <a:t>mga</a:t>
            </a:r>
            <a:r>
              <a:rPr lang="en-PH" sz="3200" dirty="0" smtClean="0"/>
              <a:t> </a:t>
            </a:r>
            <a:r>
              <a:rPr lang="en-PH" sz="3200" dirty="0" err="1" smtClean="0"/>
              <a:t>pananim</a:t>
            </a:r>
            <a:r>
              <a:rPr lang="en-PH" sz="3200" dirty="0" smtClean="0"/>
              <a:t>.</a:t>
            </a:r>
          </a:p>
          <a:p>
            <a:pPr>
              <a:buNone/>
            </a:pPr>
            <a:r>
              <a:rPr lang="en-PH" sz="3200" dirty="0" smtClean="0"/>
              <a:t>    </a:t>
            </a:r>
            <a:r>
              <a:rPr lang="en-PH" sz="3200" u="sng" dirty="0" err="1" smtClean="0">
                <a:solidFill>
                  <a:srgbClr val="FF0000"/>
                </a:solidFill>
              </a:rPr>
              <a:t>Sanhi</a:t>
            </a:r>
            <a:r>
              <a:rPr lang="en-PH" sz="3200" u="sng" dirty="0" smtClean="0">
                <a:solidFill>
                  <a:srgbClr val="FF0000"/>
                </a:solidFill>
              </a:rPr>
              <a:t>   </a:t>
            </a:r>
            <a:r>
              <a:rPr lang="en-PH" sz="3200" dirty="0" smtClean="0"/>
              <a:t> 2. Hindi </a:t>
            </a:r>
            <a:r>
              <a:rPr lang="en-PH" sz="3200" dirty="0" err="1" smtClean="0"/>
              <a:t>binasag</a:t>
            </a:r>
            <a:r>
              <a:rPr lang="en-PH" sz="3200" dirty="0" smtClean="0"/>
              <a:t> </a:t>
            </a:r>
            <a:r>
              <a:rPr lang="en-PH" sz="3200" dirty="0" err="1" smtClean="0"/>
              <a:t>ang</a:t>
            </a:r>
            <a:r>
              <a:rPr lang="en-PH" sz="3200" dirty="0" smtClean="0"/>
              <a:t> </a:t>
            </a:r>
            <a:r>
              <a:rPr lang="en-PH" sz="3200" dirty="0" err="1" smtClean="0"/>
              <a:t>mga</a:t>
            </a:r>
            <a:r>
              <a:rPr lang="en-PH" sz="3200" dirty="0" smtClean="0"/>
              <a:t> </a:t>
            </a:r>
            <a:r>
              <a:rPr lang="en-PH" sz="3200" dirty="0" err="1" smtClean="0"/>
              <a:t>basyong</a:t>
            </a:r>
            <a:r>
              <a:rPr lang="en-PH" sz="3200" dirty="0" smtClean="0"/>
              <a:t> </a:t>
            </a:r>
            <a:r>
              <a:rPr lang="en-PH" sz="3200" dirty="0" err="1" smtClean="0"/>
              <a:t>bote</a:t>
            </a:r>
            <a:r>
              <a:rPr lang="en-PH" sz="3200" dirty="0" smtClean="0"/>
              <a:t>.</a:t>
            </a:r>
          </a:p>
          <a:p>
            <a:pPr>
              <a:buNone/>
            </a:pPr>
            <a:r>
              <a:rPr lang="en-PH" sz="3200" dirty="0" smtClean="0"/>
              <a:t>    </a:t>
            </a:r>
            <a:r>
              <a:rPr lang="en-PH" sz="3200" u="sng" dirty="0" err="1" smtClean="0">
                <a:solidFill>
                  <a:srgbClr val="FF0000"/>
                </a:solidFill>
              </a:rPr>
              <a:t>Sanhi</a:t>
            </a:r>
            <a:r>
              <a:rPr lang="en-PH" sz="3200" u="sng" dirty="0" smtClean="0">
                <a:solidFill>
                  <a:srgbClr val="FF0000"/>
                </a:solidFill>
              </a:rPr>
              <a:t>   </a:t>
            </a:r>
            <a:r>
              <a:rPr lang="en-PH" sz="3200" dirty="0" smtClean="0"/>
              <a:t> 3. </a:t>
            </a:r>
            <a:r>
              <a:rPr lang="en-PH" sz="3200" dirty="0" err="1" smtClean="0"/>
              <a:t>Nililikom</a:t>
            </a:r>
            <a:r>
              <a:rPr lang="en-PH" sz="3200" dirty="0" smtClean="0"/>
              <a:t> </a:t>
            </a:r>
            <a:r>
              <a:rPr lang="en-PH" sz="3200" dirty="0" err="1" smtClean="0"/>
              <a:t>ang</a:t>
            </a:r>
            <a:r>
              <a:rPr lang="en-PH" sz="3200" dirty="0" smtClean="0"/>
              <a:t> </a:t>
            </a:r>
            <a:r>
              <a:rPr lang="en-PH" sz="3200" dirty="0" err="1" smtClean="0"/>
              <a:t>mga</a:t>
            </a:r>
            <a:r>
              <a:rPr lang="en-PH" sz="3200" dirty="0" smtClean="0"/>
              <a:t> </a:t>
            </a:r>
            <a:r>
              <a:rPr lang="en-PH" sz="3200" dirty="0" err="1" smtClean="0"/>
              <a:t>patapong</a:t>
            </a:r>
            <a:r>
              <a:rPr lang="en-PH" sz="3200" dirty="0" smtClean="0"/>
              <a:t> </a:t>
            </a:r>
            <a:r>
              <a:rPr lang="en-PH" sz="3200" dirty="0" err="1" smtClean="0"/>
              <a:t>bakal</a:t>
            </a:r>
            <a:r>
              <a:rPr lang="en-PH" sz="3200" dirty="0" smtClean="0"/>
              <a:t>, </a:t>
            </a:r>
            <a:r>
              <a:rPr lang="en-PH" sz="3200" dirty="0" err="1" smtClean="0"/>
              <a:t>karton</a:t>
            </a:r>
            <a:r>
              <a:rPr lang="en-PH" sz="3200" dirty="0" smtClean="0"/>
              <a:t>, at</a:t>
            </a:r>
          </a:p>
          <a:p>
            <a:pPr>
              <a:buNone/>
            </a:pPr>
            <a:r>
              <a:rPr lang="en-PH" sz="3200" dirty="0" smtClean="0"/>
              <a:t>                       </a:t>
            </a:r>
            <a:r>
              <a:rPr lang="en-PH" sz="3200" dirty="0" err="1" smtClean="0"/>
              <a:t>papel</a:t>
            </a:r>
            <a:r>
              <a:rPr lang="en-PH" sz="3200" dirty="0" smtClean="0"/>
              <a:t>.</a:t>
            </a:r>
          </a:p>
          <a:p>
            <a:pPr>
              <a:buNone/>
            </a:pPr>
            <a:r>
              <a:rPr lang="en-PH" sz="3200" dirty="0" smtClean="0"/>
              <a:t>    </a:t>
            </a:r>
            <a:r>
              <a:rPr lang="en-PH" sz="3200" u="sng" dirty="0" err="1" smtClean="0">
                <a:solidFill>
                  <a:srgbClr val="FF0000"/>
                </a:solidFill>
              </a:rPr>
              <a:t>Bunga</a:t>
            </a:r>
            <a:r>
              <a:rPr lang="en-PH" sz="3200" u="sng" dirty="0" smtClean="0">
                <a:solidFill>
                  <a:srgbClr val="FF0000"/>
                </a:solidFill>
              </a:rPr>
              <a:t>  </a:t>
            </a:r>
            <a:r>
              <a:rPr lang="en-PH" sz="3200" dirty="0" smtClean="0"/>
              <a:t>4. </a:t>
            </a:r>
            <a:r>
              <a:rPr lang="en-PH" sz="3200" dirty="0" err="1" smtClean="0"/>
              <a:t>Sandalyas</a:t>
            </a:r>
            <a:r>
              <a:rPr lang="en-PH" sz="3200" dirty="0" smtClean="0"/>
              <a:t>, doormat, at </a:t>
            </a:r>
            <a:r>
              <a:rPr lang="en-PH" sz="3200" dirty="0" err="1" smtClean="0"/>
              <a:t>kainan</a:t>
            </a:r>
            <a:r>
              <a:rPr lang="en-PH" sz="3200" dirty="0" smtClean="0"/>
              <a:t> </a:t>
            </a:r>
            <a:r>
              <a:rPr lang="en-PH" sz="3200" dirty="0" err="1" smtClean="0"/>
              <a:t>ni</a:t>
            </a:r>
            <a:r>
              <a:rPr lang="en-PH" sz="3200" dirty="0" smtClean="0"/>
              <a:t> </a:t>
            </a:r>
            <a:r>
              <a:rPr lang="en-PH" sz="3200" dirty="0" err="1" smtClean="0"/>
              <a:t>Muning</a:t>
            </a:r>
            <a:r>
              <a:rPr lang="en-PH" sz="3200" dirty="0" smtClean="0"/>
              <a:t> </a:t>
            </a:r>
            <a:r>
              <a:rPr lang="en-PH" sz="3200" dirty="0" err="1" smtClean="0"/>
              <a:t>ang</a:t>
            </a:r>
            <a:endParaRPr lang="en-PH" sz="3200" dirty="0" smtClean="0"/>
          </a:p>
          <a:p>
            <a:pPr>
              <a:buNone/>
            </a:pPr>
            <a:r>
              <a:rPr lang="en-PH" sz="3200" dirty="0" smtClean="0"/>
              <a:t>                       </a:t>
            </a:r>
            <a:r>
              <a:rPr lang="en-PH" sz="3200" dirty="0" err="1" smtClean="0"/>
              <a:t>iyong</a:t>
            </a:r>
            <a:r>
              <a:rPr lang="en-PH" sz="3200" dirty="0" smtClean="0"/>
              <a:t> </a:t>
            </a:r>
            <a:r>
              <a:rPr lang="en-PH" sz="3200" dirty="0" err="1" smtClean="0"/>
              <a:t>nagawa</a:t>
            </a:r>
            <a:r>
              <a:rPr lang="en-PH" sz="3200" dirty="0" smtClean="0"/>
              <a:t>.</a:t>
            </a:r>
          </a:p>
          <a:p>
            <a:pPr>
              <a:buNone/>
            </a:pPr>
            <a:r>
              <a:rPr lang="en-PH" sz="3200" dirty="0" smtClean="0">
                <a:solidFill>
                  <a:srgbClr val="FF0000"/>
                </a:solidFill>
              </a:rPr>
              <a:t>    </a:t>
            </a:r>
            <a:r>
              <a:rPr lang="en-PH" sz="3200" u="sng" dirty="0" err="1" smtClean="0">
                <a:solidFill>
                  <a:srgbClr val="FF0000"/>
                </a:solidFill>
              </a:rPr>
              <a:t>Bunga</a:t>
            </a:r>
            <a:r>
              <a:rPr lang="en-PH" sz="3200" u="sng" dirty="0" smtClean="0">
                <a:solidFill>
                  <a:srgbClr val="FF0000"/>
                </a:solidFill>
              </a:rPr>
              <a:t> </a:t>
            </a:r>
            <a:r>
              <a:rPr lang="en-PH" sz="3200" dirty="0" smtClean="0">
                <a:solidFill>
                  <a:srgbClr val="FF0000"/>
                </a:solidFill>
              </a:rPr>
              <a:t> </a:t>
            </a:r>
            <a:r>
              <a:rPr lang="en-PH" sz="3200" dirty="0" smtClean="0"/>
              <a:t>5. </a:t>
            </a:r>
            <a:r>
              <a:rPr lang="en-PH" sz="3200" dirty="0" err="1" smtClean="0"/>
              <a:t>Ikaw</a:t>
            </a:r>
            <a:r>
              <a:rPr lang="en-PH" sz="3200" dirty="0" smtClean="0"/>
              <a:t> ay </a:t>
            </a:r>
            <a:r>
              <a:rPr lang="en-PH" sz="3200" dirty="0" err="1" smtClean="0"/>
              <a:t>mayroon</a:t>
            </a:r>
            <a:r>
              <a:rPr lang="en-PH" sz="3200" dirty="0" smtClean="0"/>
              <a:t> </a:t>
            </a:r>
            <a:r>
              <a:rPr lang="en-PH" sz="3200" dirty="0" err="1" smtClean="0"/>
              <a:t>ng</a:t>
            </a:r>
            <a:r>
              <a:rPr lang="en-PH" sz="3200" dirty="0" smtClean="0"/>
              <a:t> </a:t>
            </a:r>
            <a:r>
              <a:rPr lang="en-PH" sz="3200" dirty="0" err="1" smtClean="0"/>
              <a:t>kurtina</a:t>
            </a:r>
            <a:r>
              <a:rPr lang="en-PH" sz="3200" dirty="0" smtClean="0"/>
              <a:t>, </a:t>
            </a:r>
            <a:r>
              <a:rPr lang="en-PH" sz="3200" dirty="0" err="1" smtClean="0"/>
              <a:t>kumot</a:t>
            </a:r>
            <a:r>
              <a:rPr lang="en-PH" sz="3200" dirty="0" smtClean="0"/>
              <a:t>, </a:t>
            </a:r>
            <a:r>
              <a:rPr lang="en-PH" sz="3200" dirty="0" err="1" smtClean="0"/>
              <a:t>laso</a:t>
            </a:r>
            <a:r>
              <a:rPr lang="en-PH" sz="3200" dirty="0" smtClean="0"/>
              <a:t>, at</a:t>
            </a:r>
          </a:p>
          <a:p>
            <a:pPr>
              <a:buNone/>
            </a:pPr>
            <a:r>
              <a:rPr lang="en-PH" sz="3200" dirty="0" smtClean="0"/>
              <a:t>                       </a:t>
            </a:r>
            <a:r>
              <a:rPr lang="en-PH" sz="3200" dirty="0" err="1" smtClean="0"/>
              <a:t>punda</a:t>
            </a:r>
            <a:r>
              <a:rPr lang="en-PH" sz="3200" dirty="0" smtClean="0"/>
              <a:t>.</a:t>
            </a:r>
          </a:p>
          <a:p>
            <a:pPr>
              <a:buNone/>
            </a:pPr>
            <a:r>
              <a:rPr lang="en-PH" sz="3200" dirty="0" smtClean="0"/>
              <a:t>    </a:t>
            </a:r>
          </a:p>
          <a:p>
            <a:pPr>
              <a:buNone/>
            </a:pP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8305800" cy="6019800"/>
          </a:xfrm>
        </p:spPr>
        <p:txBody>
          <a:bodyPr/>
          <a:lstStyle/>
          <a:p>
            <a:pPr>
              <a:buNone/>
            </a:pPr>
            <a:r>
              <a:rPr lang="en-PH" dirty="0" smtClean="0"/>
              <a:t>             </a:t>
            </a:r>
            <a:r>
              <a:rPr lang="en-PH" dirty="0" err="1" smtClean="0"/>
              <a:t>Sagot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Unang</a:t>
            </a:r>
            <a:r>
              <a:rPr lang="en-PH" dirty="0" smtClean="0"/>
              <a:t> </a:t>
            </a:r>
            <a:r>
              <a:rPr lang="en-PH" dirty="0" err="1" smtClean="0"/>
              <a:t>Istasyon</a:t>
            </a:r>
            <a:r>
              <a:rPr lang="en-PH" dirty="0" smtClean="0"/>
              <a:t> – (</a:t>
            </a:r>
            <a:r>
              <a:rPr lang="en-PH" dirty="0" err="1" smtClean="0"/>
              <a:t>Pagguhit</a:t>
            </a:r>
            <a:r>
              <a:rPr lang="en-PH" dirty="0" smtClean="0"/>
              <a:t>)</a:t>
            </a:r>
          </a:p>
          <a:p>
            <a:pPr>
              <a:buNone/>
            </a:pPr>
            <a:r>
              <a:rPr lang="en-PH" dirty="0" smtClean="0"/>
              <a:t>      </a:t>
            </a:r>
            <a:r>
              <a:rPr lang="en-PH" dirty="0" err="1" smtClean="0"/>
              <a:t>Iwasto</a:t>
            </a:r>
            <a:r>
              <a:rPr lang="en-PH" dirty="0" smtClean="0"/>
              <a:t> kung tama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iginuhit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bawat</a:t>
            </a:r>
            <a:r>
              <a:rPr lang="en-PH" dirty="0" smtClean="0"/>
              <a:t> </a:t>
            </a:r>
            <a:r>
              <a:rPr lang="en-PH" dirty="0" err="1" smtClean="0"/>
              <a:t>pangkat</a:t>
            </a:r>
            <a:r>
              <a:rPr lang="en-PH" dirty="0" smtClean="0"/>
              <a:t>.</a:t>
            </a:r>
          </a:p>
          <a:p>
            <a:pPr marL="514350" indent="-514350">
              <a:buAutoNum type="arabicPeriod"/>
            </a:pPr>
            <a:r>
              <a:rPr lang="en-PH" dirty="0" smtClean="0"/>
              <a:t>Hindi </a:t>
            </a:r>
            <a:r>
              <a:rPr lang="en-PH" dirty="0" err="1" smtClean="0"/>
              <a:t>niya</a:t>
            </a:r>
            <a:r>
              <a:rPr lang="en-PH" dirty="0" smtClean="0"/>
              <a:t> </a:t>
            </a:r>
            <a:r>
              <a:rPr lang="en-PH" dirty="0" err="1" smtClean="0"/>
              <a:t>sinibak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mga</a:t>
            </a:r>
            <a:r>
              <a:rPr lang="en-PH" dirty="0" smtClean="0"/>
              <a:t> </a:t>
            </a:r>
            <a:r>
              <a:rPr lang="en-PH" dirty="0" err="1" smtClean="0"/>
              <a:t>tirang</a:t>
            </a:r>
            <a:r>
              <a:rPr lang="en-PH" dirty="0" smtClean="0"/>
              <a:t> </a:t>
            </a:r>
            <a:r>
              <a:rPr lang="en-PH" dirty="0" err="1" smtClean="0"/>
              <a:t>tabla</a:t>
            </a:r>
            <a:r>
              <a:rPr lang="en-PH" dirty="0" smtClean="0"/>
              <a:t>.</a:t>
            </a:r>
          </a:p>
          <a:p>
            <a:pPr marL="514350" indent="-514350">
              <a:buNone/>
            </a:pPr>
            <a:endParaRPr lang="en-PH" dirty="0" smtClean="0"/>
          </a:p>
          <a:p>
            <a:pPr marL="514350" indent="-514350">
              <a:buNone/>
            </a:pPr>
            <a:endParaRPr lang="en-PH" dirty="0" smtClean="0"/>
          </a:p>
          <a:p>
            <a:pPr marL="514350" indent="-514350">
              <a:buNone/>
            </a:pPr>
            <a:endParaRPr lang="en-PH" dirty="0" smtClean="0"/>
          </a:p>
          <a:p>
            <a:pPr marL="514350" indent="-514350">
              <a:buNone/>
            </a:pPr>
            <a:endParaRPr lang="en-PH" dirty="0" smtClean="0"/>
          </a:p>
          <a:p>
            <a:pPr marL="514350" indent="-514350">
              <a:buNone/>
            </a:pPr>
            <a:r>
              <a:rPr lang="en-PH" dirty="0" smtClean="0"/>
              <a:t>2. Hindi </a:t>
            </a:r>
            <a:r>
              <a:rPr lang="en-PH" dirty="0" err="1" smtClean="0"/>
              <a:t>tinisod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mga</a:t>
            </a:r>
            <a:r>
              <a:rPr lang="en-PH" dirty="0" smtClean="0"/>
              <a:t> </a:t>
            </a:r>
            <a:r>
              <a:rPr lang="en-PH" dirty="0" err="1" smtClean="0"/>
              <a:t>bao</a:t>
            </a:r>
            <a:r>
              <a:rPr lang="en-PH" dirty="0" smtClean="0"/>
              <a:t>, </a:t>
            </a:r>
            <a:r>
              <a:rPr lang="en-PH" dirty="0" err="1" smtClean="0"/>
              <a:t>hinugisan</a:t>
            </a:r>
            <a:r>
              <a:rPr lang="en-PH" dirty="0" smtClean="0"/>
              <a:t> </a:t>
            </a:r>
            <a:r>
              <a:rPr lang="en-PH" dirty="0" err="1" smtClean="0"/>
              <a:t>ito</a:t>
            </a:r>
            <a:r>
              <a:rPr lang="en-PH" dirty="0" smtClean="0"/>
              <a:t> </a:t>
            </a:r>
            <a:r>
              <a:rPr lang="en-PH" dirty="0" err="1" smtClean="0"/>
              <a:t>upang</a:t>
            </a:r>
            <a:r>
              <a:rPr lang="en-PH" dirty="0" smtClean="0"/>
              <a:t> </a:t>
            </a:r>
            <a:r>
              <a:rPr lang="en-PH" dirty="0" err="1" smtClean="0"/>
              <a:t>maging</a:t>
            </a:r>
            <a:r>
              <a:rPr lang="en-PH" dirty="0" smtClean="0"/>
              <a:t> </a:t>
            </a:r>
            <a:r>
              <a:rPr lang="en-PH" dirty="0" err="1" smtClean="0"/>
              <a:t>kapaki-pakinabang</a:t>
            </a:r>
            <a:r>
              <a:rPr lang="en-PH" dirty="0"/>
              <a:t>.</a:t>
            </a:r>
            <a:endParaRPr lang="en-PH" dirty="0" smtClean="0"/>
          </a:p>
          <a:p>
            <a:pPr>
              <a:buNone/>
            </a:pPr>
            <a:r>
              <a:rPr lang="en-PH" dirty="0" smtClean="0"/>
              <a:t>     </a:t>
            </a:r>
            <a:endParaRPr lang="en-PH" dirty="0"/>
          </a:p>
        </p:txBody>
      </p:sp>
      <p:sp>
        <p:nvSpPr>
          <p:cNvPr id="6" name="AutoShape 5"/>
          <p:cNvSpPr txBox="1">
            <a:spLocks noChangeArrowheads="1"/>
          </p:cNvSpPr>
          <p:nvPr/>
        </p:nvSpPr>
        <p:spPr bwMode="auto">
          <a:xfrm>
            <a:off x="304800" y="2286000"/>
            <a:ext cx="85344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laruan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kagamitan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bahay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AutoShape 5"/>
          <p:cNvSpPr txBox="1">
            <a:spLocks noChangeArrowheads="1"/>
          </p:cNvSpPr>
          <p:nvPr/>
        </p:nvSpPr>
        <p:spPr bwMode="auto">
          <a:xfrm>
            <a:off x="304800" y="4876800"/>
            <a:ext cx="85344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sandok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butones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suklay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uling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iba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pa)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81534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PH" dirty="0" smtClean="0"/>
              <a:t>        </a:t>
            </a:r>
            <a:r>
              <a:rPr lang="en-PH" dirty="0" err="1" smtClean="0"/>
              <a:t>Sagot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Ikalawang</a:t>
            </a:r>
            <a:r>
              <a:rPr lang="en-PH" dirty="0" smtClean="0"/>
              <a:t> </a:t>
            </a:r>
            <a:r>
              <a:rPr lang="en-PH" dirty="0" err="1"/>
              <a:t>I</a:t>
            </a:r>
            <a:r>
              <a:rPr lang="en-PH" dirty="0" err="1" smtClean="0"/>
              <a:t>stasyon</a:t>
            </a:r>
            <a:r>
              <a:rPr lang="en-PH" dirty="0" smtClean="0"/>
              <a:t>: (</a:t>
            </a:r>
            <a:r>
              <a:rPr lang="en-PH" dirty="0" err="1" smtClean="0"/>
              <a:t>Pagguhit</a:t>
            </a:r>
            <a:r>
              <a:rPr lang="en-PH" dirty="0" smtClean="0"/>
              <a:t> at </a:t>
            </a:r>
            <a:r>
              <a:rPr lang="en-PH" dirty="0" err="1" smtClean="0"/>
              <a:t>pagsulat</a:t>
            </a:r>
            <a:r>
              <a:rPr lang="en-PH" dirty="0" smtClean="0"/>
              <a:t>)</a:t>
            </a:r>
          </a:p>
          <a:p>
            <a:pPr>
              <a:buNone/>
            </a:pPr>
            <a:r>
              <a:rPr lang="en-PH" dirty="0" err="1" smtClean="0"/>
              <a:t>Iwasto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iginuhit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bawat</a:t>
            </a:r>
            <a:r>
              <a:rPr lang="en-PH" dirty="0" smtClean="0"/>
              <a:t> </a:t>
            </a:r>
            <a:r>
              <a:rPr lang="en-PH" dirty="0" err="1" smtClean="0"/>
              <a:t>pangkat</a:t>
            </a:r>
            <a:r>
              <a:rPr lang="en-PH" dirty="0" smtClean="0"/>
              <a:t>.</a:t>
            </a:r>
          </a:p>
          <a:p>
            <a:pPr marL="514350" indent="-514350">
              <a:buAutoNum type="arabicPeriod"/>
            </a:pPr>
            <a:r>
              <a:rPr lang="en-PH" dirty="0" err="1" smtClean="0"/>
              <a:t>kurtina</a:t>
            </a:r>
            <a:r>
              <a:rPr lang="en-PH" dirty="0" smtClean="0"/>
              <a:t>, </a:t>
            </a:r>
            <a:r>
              <a:rPr lang="en-PH" dirty="0" err="1" smtClean="0"/>
              <a:t>kumot</a:t>
            </a:r>
            <a:r>
              <a:rPr lang="en-PH" dirty="0" smtClean="0"/>
              <a:t>, </a:t>
            </a:r>
            <a:r>
              <a:rPr lang="en-PH" dirty="0" err="1" smtClean="0"/>
              <a:t>laso</a:t>
            </a:r>
            <a:r>
              <a:rPr lang="en-PH" dirty="0" smtClean="0"/>
              <a:t>, at </a:t>
            </a:r>
            <a:r>
              <a:rPr lang="en-PH" dirty="0" err="1" smtClean="0"/>
              <a:t>punda</a:t>
            </a:r>
            <a:r>
              <a:rPr lang="en-PH" dirty="0" smtClean="0"/>
              <a:t>. </a:t>
            </a:r>
          </a:p>
          <a:p>
            <a:pPr marL="514350" indent="-514350">
              <a:buAutoNum type="arabicPeriod"/>
            </a:pPr>
            <a:endParaRPr lang="en-PH" dirty="0" smtClean="0"/>
          </a:p>
          <a:p>
            <a:pPr marL="514350" indent="-514350">
              <a:buAutoNum type="arabicPeriod"/>
            </a:pPr>
            <a:endParaRPr lang="en-PH" dirty="0" smtClean="0"/>
          </a:p>
          <a:p>
            <a:pPr marL="514350" indent="-514350">
              <a:buAutoNum type="arabicPeriod"/>
            </a:pPr>
            <a:endParaRPr lang="en-PH" dirty="0" smtClean="0"/>
          </a:p>
          <a:p>
            <a:pPr marL="514350" indent="-514350">
              <a:buAutoNum type="arabicPeriod"/>
            </a:pPr>
            <a:endParaRPr lang="en-PH" dirty="0" smtClean="0"/>
          </a:p>
          <a:p>
            <a:pPr marL="514350" indent="-514350">
              <a:buAutoNum type="arabicPeriod"/>
            </a:pPr>
            <a:r>
              <a:rPr lang="en-PH" dirty="0" err="1" smtClean="0"/>
              <a:t>Daspan</a:t>
            </a:r>
            <a:r>
              <a:rPr lang="en-PH" dirty="0" smtClean="0"/>
              <a:t> o </a:t>
            </a:r>
            <a:r>
              <a:rPr lang="en-PH" dirty="0" err="1" smtClean="0"/>
              <a:t>dekorasyong</a:t>
            </a:r>
            <a:r>
              <a:rPr lang="en-PH" dirty="0" smtClean="0"/>
              <a:t> </a:t>
            </a:r>
            <a:r>
              <a:rPr lang="en-PH" dirty="0" err="1" smtClean="0"/>
              <a:t>nakabitin</a:t>
            </a:r>
            <a:endParaRPr lang="en-PH" dirty="0" smtClean="0"/>
          </a:p>
          <a:p>
            <a:pPr marL="514350" indent="-514350">
              <a:buAutoNum type="arabicPeriod"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      </a:t>
            </a:r>
          </a:p>
          <a:p>
            <a:pPr>
              <a:buNone/>
            </a:pPr>
            <a:r>
              <a:rPr lang="en-PH" dirty="0" smtClean="0"/>
              <a:t>     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</p:txBody>
      </p:sp>
      <p:sp>
        <p:nvSpPr>
          <p:cNvPr id="7" name="AutoShape 5"/>
          <p:cNvSpPr txBox="1">
            <a:spLocks noChangeArrowheads="1"/>
          </p:cNvSpPr>
          <p:nvPr/>
        </p:nvSpPr>
        <p:spPr bwMode="auto">
          <a:xfrm>
            <a:off x="304800" y="2286000"/>
            <a:ext cx="85344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retasong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tela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AutoShape 5"/>
          <p:cNvSpPr txBox="1">
            <a:spLocks noChangeArrowheads="1"/>
          </p:cNvSpPr>
          <p:nvPr/>
        </p:nvSpPr>
        <p:spPr bwMode="auto">
          <a:xfrm>
            <a:off x="304800" y="4724400"/>
            <a:ext cx="85344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(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basyong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latin typeface="Arial" pitchFamily="34" charset="0"/>
                <a:cs typeface="Arial" pitchFamily="34" charset="0"/>
              </a:rPr>
              <a:t>bote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)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524000"/>
            <a:ext cx="8458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Layunin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PH" sz="36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Natutukoy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pangunahing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diwa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, at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sanhi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bunga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kuwento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talatang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binasa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PH" sz="3600" smtClean="0">
                <a:latin typeface="Arial" pitchFamily="34" charset="0"/>
                <a:cs typeface="Arial" pitchFamily="34" charset="0"/>
              </a:rPr>
              <a:t>(Reading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PH" sz="3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Kagamitan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PH" sz="3600" i="1" dirty="0" err="1" smtClean="0">
                <a:latin typeface="Arial" pitchFamily="34" charset="0"/>
                <a:cs typeface="Arial" pitchFamily="34" charset="0"/>
              </a:rPr>
              <a:t>cartolina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gunting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PH" sz="3600" i="1" dirty="0" err="1" smtClean="0">
                <a:latin typeface="Arial" pitchFamily="34" charset="0"/>
                <a:cs typeface="Arial" pitchFamily="34" charset="0"/>
              </a:rPr>
              <a:t>pentel</a:t>
            </a:r>
            <a:r>
              <a:rPr lang="en-PH" sz="3600" i="1" dirty="0" smtClean="0">
                <a:latin typeface="Arial" pitchFamily="34" charset="0"/>
                <a:cs typeface="Arial" pitchFamily="34" charset="0"/>
              </a:rPr>
              <a:t> pen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aklat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balat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kendi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, lapis (4), </a:t>
            </a:r>
            <a:r>
              <a:rPr lang="en-PH" sz="3600" dirty="0" err="1" smtClean="0">
                <a:latin typeface="Arial" pitchFamily="34" charset="0"/>
                <a:cs typeface="Arial" pitchFamily="34" charset="0"/>
              </a:rPr>
              <a:t>pangkulay</a:t>
            </a:r>
            <a:r>
              <a:rPr lang="en-PH" sz="3600" dirty="0" smtClean="0">
                <a:latin typeface="Arial" pitchFamily="34" charset="0"/>
                <a:cs typeface="Arial" pitchFamily="34" charset="0"/>
              </a:rPr>
              <a:t> (4 sets)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PH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Ikawalong</a:t>
            </a:r>
            <a:r>
              <a:rPr kumimoji="0" lang="en-PH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PH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Araw</a:t>
            </a:r>
            <a:endParaRPr kumimoji="0" lang="en-PH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10600" cy="6629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Ikatlong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Istasyon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None/>
            </a:pP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Bilugan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pangunahing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diwa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ng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bawat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talata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PH" sz="2400" dirty="0" smtClean="0">
                <a:latin typeface="Arial" pitchFamily="34" charset="0"/>
                <a:cs typeface="Arial" pitchFamily="34" charset="0"/>
              </a:rPr>
              <a:t>1. Kung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basyong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bote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ay di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basta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babasagin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puwede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itong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plorera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lalagyan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ng lapis o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bolpen</a:t>
            </a:r>
            <a:endParaRPr lang="en-PH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PH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Sapagkat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basyong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bote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ay may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pakinabang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din.</a:t>
            </a:r>
          </a:p>
          <a:p>
            <a:pPr marL="0" indent="0">
              <a:buNone/>
            </a:pPr>
            <a:r>
              <a:rPr lang="en-PH" sz="24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Lingid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ating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kaalaman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, may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pera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basura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mga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inaakala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nating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patapon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ng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mga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kagamitan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ay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maaari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pang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iresiklo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nagbibigay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ito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ng </a:t>
            </a: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pagkakakitaan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PH" sz="2400" dirty="0" smtClean="0">
                <a:latin typeface="Arial" pitchFamily="34" charset="0"/>
                <a:cs typeface="Arial" pitchFamily="34" charset="0"/>
              </a:rPr>
              <a:t>3.  Isa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pangunahing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problema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kasalukuyan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mga</a:t>
            </a:r>
            <a:endParaRPr lang="en-PH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matinding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pagbaha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nakikitang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dahilan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nito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ay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endParaRPr lang="en-PH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di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wastong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pagtatapon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ng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basura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Disiplina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sarili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kailangan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Matutong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magresiklo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huwag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basta-bastang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magtapon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kung </a:t>
            </a:r>
            <a:r>
              <a:rPr lang="en-PH" sz="2400" dirty="0" err="1" smtClean="0">
                <a:latin typeface="Arial" pitchFamily="34" charset="0"/>
                <a:cs typeface="Arial" pitchFamily="34" charset="0"/>
              </a:rPr>
              <a:t>saan-saan</a:t>
            </a:r>
            <a:r>
              <a:rPr lang="en-PH" sz="2400" dirty="0">
                <a:latin typeface="Arial" pitchFamily="34" charset="0"/>
                <a:cs typeface="Arial" pitchFamily="34" charset="0"/>
              </a:rPr>
              <a:t>.</a:t>
            </a:r>
            <a:endParaRPr lang="en-PH" sz="2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PH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PH" sz="2400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buNone/>
            </a:pPr>
            <a:r>
              <a:rPr lang="en-PH" sz="2400" dirty="0" smtClean="0">
                <a:latin typeface="Arial" pitchFamily="34" charset="0"/>
                <a:cs typeface="Arial" pitchFamily="34" charset="0"/>
              </a:rPr>
              <a:t>        </a:t>
            </a:r>
            <a:endParaRPr lang="en-PH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33400" y="1981200"/>
            <a:ext cx="7239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Oval 4"/>
          <p:cNvSpPr/>
          <p:nvPr/>
        </p:nvSpPr>
        <p:spPr>
          <a:xfrm>
            <a:off x="457200" y="2438400"/>
            <a:ext cx="7239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Oval 5"/>
          <p:cNvSpPr/>
          <p:nvPr/>
        </p:nvSpPr>
        <p:spPr>
          <a:xfrm>
            <a:off x="457200" y="5029200"/>
            <a:ext cx="5105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5344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PH" dirty="0" smtClean="0"/>
              <a:t>               </a:t>
            </a:r>
            <a:r>
              <a:rPr lang="en-PH" dirty="0" err="1" smtClean="0"/>
              <a:t>Maaaring</a:t>
            </a:r>
            <a:r>
              <a:rPr lang="en-PH" dirty="0" smtClean="0"/>
              <a:t> </a:t>
            </a:r>
            <a:r>
              <a:rPr lang="en-PH" dirty="0" err="1" smtClean="0"/>
              <a:t>sagot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Ikaapat</a:t>
            </a:r>
            <a:r>
              <a:rPr lang="en-PH" dirty="0" smtClean="0"/>
              <a:t> </a:t>
            </a:r>
            <a:r>
              <a:rPr lang="en-PH" dirty="0" err="1" smtClean="0"/>
              <a:t>na</a:t>
            </a:r>
            <a:r>
              <a:rPr lang="en-PH" dirty="0" smtClean="0"/>
              <a:t> </a:t>
            </a:r>
            <a:r>
              <a:rPr lang="en-PH" dirty="0" err="1" smtClean="0"/>
              <a:t>Istasyon</a:t>
            </a:r>
            <a:r>
              <a:rPr lang="en-PH" dirty="0" smtClean="0"/>
              <a:t>:</a:t>
            </a:r>
          </a:p>
          <a:p>
            <a:pPr>
              <a:buNone/>
            </a:pPr>
            <a:r>
              <a:rPr lang="en-PH" dirty="0" err="1" smtClean="0"/>
              <a:t>Isulat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pangunahing</a:t>
            </a:r>
            <a:r>
              <a:rPr lang="en-PH" dirty="0" smtClean="0"/>
              <a:t> </a:t>
            </a:r>
            <a:r>
              <a:rPr lang="en-PH" dirty="0" err="1" smtClean="0"/>
              <a:t>diwa</a:t>
            </a:r>
            <a:r>
              <a:rPr lang="en-PH" dirty="0" smtClean="0"/>
              <a:t> ng </a:t>
            </a:r>
            <a:r>
              <a:rPr lang="en-PH" dirty="0" err="1" smtClean="0"/>
              <a:t>bawat</a:t>
            </a:r>
            <a:r>
              <a:rPr lang="en-PH" dirty="0" smtClean="0"/>
              <a:t> </a:t>
            </a:r>
            <a:r>
              <a:rPr lang="en-PH" dirty="0" err="1" smtClean="0"/>
              <a:t>larawan</a:t>
            </a:r>
            <a:r>
              <a:rPr lang="en-PH" dirty="0" smtClean="0"/>
              <a:t>.</a:t>
            </a:r>
          </a:p>
          <a:p>
            <a:pPr>
              <a:buNone/>
            </a:pPr>
            <a:endParaRPr lang="en-PH" dirty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                      </a:t>
            </a:r>
            <a:r>
              <a:rPr lang="en-PH" u="sng" dirty="0" smtClean="0">
                <a:solidFill>
                  <a:srgbClr val="FF0000"/>
                </a:solidFill>
              </a:rPr>
              <a:t>Hindi </a:t>
            </a:r>
            <a:r>
              <a:rPr lang="en-PH" u="sng" dirty="0" err="1" smtClean="0">
                <a:solidFill>
                  <a:srgbClr val="FF0000"/>
                </a:solidFill>
              </a:rPr>
              <a:t>wastong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pagtatapon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ng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basura</a:t>
            </a:r>
            <a:r>
              <a:rPr lang="en-PH" u="sng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              </a:t>
            </a:r>
          </a:p>
          <a:p>
            <a:pPr>
              <a:buNone/>
            </a:pPr>
            <a:endParaRPr lang="en-PH" dirty="0"/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                  </a:t>
            </a:r>
            <a:r>
              <a:rPr lang="en-PH" u="sng" dirty="0" err="1" smtClean="0">
                <a:solidFill>
                  <a:srgbClr val="FF0000"/>
                </a:solidFill>
              </a:rPr>
              <a:t>Ang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hindi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wastong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pagsunog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ng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basura</a:t>
            </a:r>
            <a:r>
              <a:rPr lang="en-PH" u="sng" dirty="0" smtClean="0">
                <a:solidFill>
                  <a:srgbClr val="FF0000"/>
                </a:solidFill>
              </a:rPr>
              <a:t> ay </a:t>
            </a:r>
            <a:r>
              <a:rPr lang="en-PH" u="sng" dirty="0" err="1" smtClean="0">
                <a:solidFill>
                  <a:srgbClr val="FF0000"/>
                </a:solidFill>
              </a:rPr>
              <a:t>maaaring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PH" u="sng" dirty="0" smtClean="0">
                <a:solidFill>
                  <a:srgbClr val="FF0000"/>
                </a:solidFill>
              </a:rPr>
              <a:t>                      </a:t>
            </a:r>
            <a:r>
              <a:rPr lang="en-PH" u="sng" dirty="0" err="1" smtClean="0">
                <a:solidFill>
                  <a:srgbClr val="FF0000"/>
                </a:solidFill>
              </a:rPr>
              <a:t>makapinsala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ng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kalikasan</a:t>
            </a:r>
            <a:r>
              <a:rPr lang="en-PH" dirty="0" smtClean="0">
                <a:solidFill>
                  <a:srgbClr val="FF0000"/>
                </a:solidFill>
              </a:rPr>
              <a:t>.</a:t>
            </a:r>
            <a:endParaRPr lang="en-PH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PH" dirty="0" smtClean="0"/>
              <a:t>________</a:t>
            </a:r>
          </a:p>
          <a:p>
            <a:pPr>
              <a:buNone/>
            </a:pPr>
            <a:endParaRPr lang="en-PH" dirty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/>
              <a:t> </a:t>
            </a:r>
            <a:r>
              <a:rPr lang="en-PH" dirty="0" smtClean="0"/>
              <a:t>                      </a:t>
            </a:r>
            <a:r>
              <a:rPr lang="en-PH" u="sng" dirty="0" err="1" smtClean="0">
                <a:solidFill>
                  <a:srgbClr val="FF0000"/>
                </a:solidFill>
              </a:rPr>
              <a:t>Nagdudulot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ng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pagbaha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ang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pagtatapon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ng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basura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sa</a:t>
            </a:r>
            <a:r>
              <a:rPr lang="en-PH" u="sng" dirty="0" smtClean="0">
                <a:solidFill>
                  <a:srgbClr val="FF0000"/>
                </a:solidFill>
              </a:rPr>
              <a:t> </a:t>
            </a:r>
            <a:r>
              <a:rPr lang="en-PH" u="sng" dirty="0" err="1" smtClean="0">
                <a:solidFill>
                  <a:srgbClr val="FF0000"/>
                </a:solidFill>
              </a:rPr>
              <a:t>ilog</a:t>
            </a:r>
            <a:r>
              <a:rPr lang="en-PH" u="sng" dirty="0" smtClean="0">
                <a:solidFill>
                  <a:srgbClr val="FF0000"/>
                </a:solidFill>
              </a:rPr>
              <a:t>.</a:t>
            </a:r>
            <a:endParaRPr lang="en-PH" u="sng" dirty="0">
              <a:solidFill>
                <a:srgbClr val="FF0000"/>
              </a:solidFill>
            </a:endParaRPr>
          </a:p>
          <a:p>
            <a:pPr>
              <a:buNone/>
            </a:pPr>
            <a:endParaRPr lang="en-PH" dirty="0" smtClean="0"/>
          </a:p>
        </p:txBody>
      </p:sp>
      <p:pic>
        <p:nvPicPr>
          <p:cNvPr id="2050" name="Picture 2" descr="E:\download (4)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2327"/>
          <a:stretch/>
        </p:blipFill>
        <p:spPr bwMode="auto">
          <a:xfrm>
            <a:off x="381000" y="1483895"/>
            <a:ext cx="1409700" cy="142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download (3)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084"/>
          <a:stretch/>
        </p:blipFill>
        <p:spPr bwMode="auto">
          <a:xfrm>
            <a:off x="381000" y="3200400"/>
            <a:ext cx="1409700" cy="167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E:\download (2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958" y="4973620"/>
            <a:ext cx="1409700" cy="1579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err="1" smtClean="0"/>
              <a:t>Pagtataya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PH" dirty="0" err="1" smtClean="0"/>
              <a:t>Bilugan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pang-</a:t>
            </a:r>
            <a:r>
              <a:rPr lang="en-PH" dirty="0" err="1" smtClean="0"/>
              <a:t>abay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bawat</a:t>
            </a:r>
            <a:r>
              <a:rPr lang="en-PH" dirty="0" smtClean="0"/>
              <a:t> </a:t>
            </a:r>
            <a:r>
              <a:rPr lang="en-PH" dirty="0" err="1" smtClean="0"/>
              <a:t>pangungusap</a:t>
            </a:r>
            <a:r>
              <a:rPr lang="en-PH" dirty="0" smtClean="0"/>
              <a:t>.</a:t>
            </a:r>
          </a:p>
          <a:p>
            <a:pPr marL="514350" indent="-514350">
              <a:buAutoNum type="arabicPeriod"/>
            </a:pPr>
            <a:r>
              <a:rPr lang="en-PH" dirty="0" smtClean="0"/>
              <a:t>Sa </a:t>
            </a:r>
            <a:r>
              <a:rPr lang="en-PH" dirty="0" err="1" smtClean="0"/>
              <a:t>susunod</a:t>
            </a:r>
            <a:r>
              <a:rPr lang="en-PH" dirty="0" smtClean="0"/>
              <a:t> </a:t>
            </a:r>
            <a:r>
              <a:rPr lang="en-PH" dirty="0" err="1" smtClean="0"/>
              <a:t>na</a:t>
            </a:r>
            <a:r>
              <a:rPr lang="en-PH" dirty="0" smtClean="0"/>
              <a:t> </a:t>
            </a:r>
            <a:r>
              <a:rPr lang="en-PH" dirty="0" err="1" smtClean="0"/>
              <a:t>Linggo</a:t>
            </a:r>
            <a:r>
              <a:rPr lang="en-PH" dirty="0" smtClean="0"/>
              <a:t> </a:t>
            </a:r>
            <a:r>
              <a:rPr lang="en-PH" dirty="0" err="1" smtClean="0"/>
              <a:t>nila</a:t>
            </a:r>
            <a:r>
              <a:rPr lang="en-PH" dirty="0" smtClean="0"/>
              <a:t> </a:t>
            </a:r>
            <a:r>
              <a:rPr lang="en-PH" dirty="0" err="1" smtClean="0"/>
              <a:t>dadalawin</a:t>
            </a:r>
            <a:r>
              <a:rPr lang="en-PH" dirty="0" smtClean="0"/>
              <a:t> </a:t>
            </a:r>
            <a:r>
              <a:rPr lang="en-PH" dirty="0" err="1" smtClean="0"/>
              <a:t>si</a:t>
            </a:r>
            <a:r>
              <a:rPr lang="en-PH" dirty="0" smtClean="0"/>
              <a:t> Lola.</a:t>
            </a:r>
          </a:p>
          <a:p>
            <a:pPr marL="514350" indent="-514350">
              <a:buAutoNum type="arabicPeriod"/>
            </a:pPr>
            <a:r>
              <a:rPr lang="en-PH" dirty="0" err="1" smtClean="0"/>
              <a:t>Mabilis</a:t>
            </a:r>
            <a:r>
              <a:rPr lang="en-PH" dirty="0" smtClean="0"/>
              <a:t> </a:t>
            </a:r>
            <a:r>
              <a:rPr lang="en-PH" dirty="0" err="1" smtClean="0"/>
              <a:t>na</a:t>
            </a:r>
            <a:r>
              <a:rPr lang="en-PH" dirty="0" smtClean="0"/>
              <a:t> </a:t>
            </a:r>
            <a:r>
              <a:rPr lang="en-PH" dirty="0" err="1" smtClean="0"/>
              <a:t>tumakbo</a:t>
            </a:r>
            <a:r>
              <a:rPr lang="en-PH" dirty="0" smtClean="0"/>
              <a:t> </a:t>
            </a:r>
            <a:r>
              <a:rPr lang="en-PH" dirty="0" err="1" smtClean="0"/>
              <a:t>si</a:t>
            </a:r>
            <a:r>
              <a:rPr lang="en-PH" dirty="0" smtClean="0"/>
              <a:t> Danny para </a:t>
            </a:r>
            <a:r>
              <a:rPr lang="en-PH" dirty="0" err="1" smtClean="0"/>
              <a:t>maabutan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tatay</a:t>
            </a:r>
            <a:r>
              <a:rPr lang="en-PH" dirty="0" smtClean="0"/>
              <a:t>.</a:t>
            </a:r>
          </a:p>
          <a:p>
            <a:pPr marL="514350" indent="-514350">
              <a:buAutoNum type="arabicPeriod"/>
            </a:pPr>
            <a:r>
              <a:rPr lang="en-PH" dirty="0" err="1" smtClean="0"/>
              <a:t>Sadyang</a:t>
            </a:r>
            <a:r>
              <a:rPr lang="en-PH" dirty="0" smtClean="0"/>
              <a:t> </a:t>
            </a:r>
            <a:r>
              <a:rPr lang="en-PH" dirty="0" err="1" smtClean="0"/>
              <a:t>napakasipag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batang</a:t>
            </a:r>
            <a:r>
              <a:rPr lang="en-PH" dirty="0" smtClean="0"/>
              <a:t> </a:t>
            </a:r>
            <a:r>
              <a:rPr lang="en-PH" dirty="0" err="1" smtClean="0"/>
              <a:t>iyon</a:t>
            </a:r>
            <a:r>
              <a:rPr lang="en-PH" dirty="0" smtClean="0"/>
              <a:t>.</a:t>
            </a:r>
          </a:p>
          <a:p>
            <a:pPr marL="514350" indent="-514350">
              <a:buNone/>
            </a:pPr>
            <a:r>
              <a:rPr lang="en-PH" dirty="0" smtClean="0"/>
              <a:t>B. Sa </a:t>
            </a:r>
            <a:r>
              <a:rPr lang="en-PH" dirty="0" err="1" smtClean="0"/>
              <a:t>bawat</a:t>
            </a:r>
            <a:r>
              <a:rPr lang="en-PH" dirty="0" smtClean="0"/>
              <a:t> </a:t>
            </a:r>
            <a:r>
              <a:rPr lang="en-PH" dirty="0" err="1" smtClean="0"/>
              <a:t>salitang</a:t>
            </a:r>
            <a:r>
              <a:rPr lang="en-PH" dirty="0" smtClean="0"/>
              <a:t> </a:t>
            </a:r>
            <a:r>
              <a:rPr lang="en-PH" dirty="0" err="1" smtClean="0"/>
              <a:t>maylapi</a:t>
            </a:r>
            <a:r>
              <a:rPr lang="en-PH" dirty="0" smtClean="0"/>
              <a:t>, </a:t>
            </a:r>
            <a:r>
              <a:rPr lang="en-PH" dirty="0" err="1" smtClean="0"/>
              <a:t>isulat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salitang-ugat</a:t>
            </a:r>
            <a:r>
              <a:rPr lang="en-PH" dirty="0" smtClean="0"/>
              <a:t> at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panlapi</a:t>
            </a:r>
            <a:r>
              <a:rPr lang="en-PH" dirty="0" smtClean="0"/>
              <a:t> </a:t>
            </a:r>
            <a:r>
              <a:rPr lang="en-PH" dirty="0" err="1" smtClean="0"/>
              <a:t>nito</a:t>
            </a:r>
            <a:r>
              <a:rPr lang="en-PH" dirty="0" smtClean="0"/>
              <a:t>.     </a:t>
            </a:r>
            <a:r>
              <a:rPr lang="en-PH" dirty="0" err="1" smtClean="0"/>
              <a:t>Salitang-ugat</a:t>
            </a:r>
            <a:r>
              <a:rPr lang="en-PH" dirty="0" smtClean="0"/>
              <a:t>               </a:t>
            </a:r>
            <a:r>
              <a:rPr lang="en-PH" dirty="0" err="1" smtClean="0"/>
              <a:t>Panlapi</a:t>
            </a:r>
            <a:endParaRPr lang="en-PH" dirty="0" smtClean="0"/>
          </a:p>
          <a:p>
            <a:pPr marL="514350" indent="-514350">
              <a:buNone/>
            </a:pPr>
            <a:r>
              <a:rPr lang="en-PH" dirty="0" smtClean="0"/>
              <a:t>4. </a:t>
            </a:r>
            <a:r>
              <a:rPr lang="en-PH" dirty="0" err="1"/>
              <a:t>u</a:t>
            </a:r>
            <a:r>
              <a:rPr lang="en-PH" dirty="0" err="1" smtClean="0"/>
              <a:t>mpisahan</a:t>
            </a:r>
            <a:r>
              <a:rPr lang="en-PH" dirty="0" smtClean="0"/>
              <a:t>          </a:t>
            </a:r>
            <a:r>
              <a:rPr lang="en-PH" u="sng" dirty="0" err="1" smtClean="0">
                <a:solidFill>
                  <a:srgbClr val="FF0000"/>
                </a:solidFill>
              </a:rPr>
              <a:t>umpisa</a:t>
            </a:r>
            <a:r>
              <a:rPr lang="en-PH" dirty="0" smtClean="0"/>
              <a:t>                           </a:t>
            </a:r>
            <a:r>
              <a:rPr lang="en-PH" u="sng" dirty="0" err="1" smtClean="0">
                <a:solidFill>
                  <a:srgbClr val="FF0000"/>
                </a:solidFill>
              </a:rPr>
              <a:t>han</a:t>
            </a:r>
            <a:endParaRPr lang="en-PH" u="sng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PH" dirty="0" smtClean="0"/>
              <a:t>5. </a:t>
            </a:r>
            <a:r>
              <a:rPr lang="en-PH" dirty="0" err="1" smtClean="0"/>
              <a:t>kabayanihan</a:t>
            </a:r>
            <a:r>
              <a:rPr lang="en-PH" dirty="0" smtClean="0"/>
              <a:t>        </a:t>
            </a:r>
            <a:r>
              <a:rPr lang="en-PH" u="sng" dirty="0" err="1" smtClean="0">
                <a:solidFill>
                  <a:srgbClr val="FF0000"/>
                </a:solidFill>
              </a:rPr>
              <a:t>bayani</a:t>
            </a:r>
            <a:r>
              <a:rPr lang="en-PH" dirty="0" smtClean="0"/>
              <a:t>                            </a:t>
            </a:r>
            <a:r>
              <a:rPr lang="en-PH" u="sng" dirty="0" smtClean="0">
                <a:solidFill>
                  <a:srgbClr val="FF0000"/>
                </a:solidFill>
              </a:rPr>
              <a:t>ka, </a:t>
            </a:r>
            <a:r>
              <a:rPr lang="en-PH" u="sng" dirty="0" err="1" smtClean="0">
                <a:solidFill>
                  <a:srgbClr val="FF0000"/>
                </a:solidFill>
              </a:rPr>
              <a:t>han</a:t>
            </a:r>
            <a:endParaRPr lang="en-PH" u="sng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r>
              <a:rPr lang="en-PH" dirty="0" smtClean="0"/>
              <a:t>6. </a:t>
            </a:r>
            <a:r>
              <a:rPr lang="en-PH" dirty="0" err="1" smtClean="0"/>
              <a:t>ibinigay</a:t>
            </a:r>
            <a:r>
              <a:rPr lang="en-PH" dirty="0" smtClean="0"/>
              <a:t>               </a:t>
            </a:r>
            <a:r>
              <a:rPr lang="en-PH" u="sng" dirty="0" err="1" smtClean="0">
                <a:solidFill>
                  <a:srgbClr val="FF0000"/>
                </a:solidFill>
              </a:rPr>
              <a:t>bigay</a:t>
            </a:r>
            <a:r>
              <a:rPr lang="en-PH" dirty="0" smtClean="0"/>
              <a:t>                              </a:t>
            </a:r>
            <a:r>
              <a:rPr lang="en-PH" u="sng" dirty="0" err="1" smtClean="0">
                <a:solidFill>
                  <a:srgbClr val="FF0000"/>
                </a:solidFill>
              </a:rPr>
              <a:t>i,ni</a:t>
            </a:r>
            <a:r>
              <a:rPr lang="en-PH" u="sng" dirty="0" smtClean="0">
                <a:solidFill>
                  <a:srgbClr val="FF0000"/>
                </a:solidFill>
              </a:rPr>
              <a:t>, </a:t>
            </a:r>
            <a:endParaRPr lang="en-PH" u="sng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828800" y="1905000"/>
            <a:ext cx="22860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Oval 4"/>
          <p:cNvSpPr/>
          <p:nvPr/>
        </p:nvSpPr>
        <p:spPr>
          <a:xfrm>
            <a:off x="1295400" y="2286000"/>
            <a:ext cx="1219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6" name="Oval 5"/>
          <p:cNvSpPr/>
          <p:nvPr/>
        </p:nvSpPr>
        <p:spPr>
          <a:xfrm>
            <a:off x="2514600" y="2819400"/>
            <a:ext cx="14478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28600"/>
            <a:ext cx="8686800" cy="6248400"/>
          </a:xfrm>
        </p:spPr>
        <p:txBody>
          <a:bodyPr/>
          <a:lstStyle/>
          <a:p>
            <a:pPr>
              <a:buNone/>
            </a:pPr>
            <a:r>
              <a:rPr lang="en-PH" dirty="0" smtClean="0"/>
              <a:t>C. </a:t>
            </a:r>
            <a:r>
              <a:rPr lang="en-PH" dirty="0" err="1" smtClean="0"/>
              <a:t>Salungguhitan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sanhi</a:t>
            </a:r>
            <a:r>
              <a:rPr lang="en-PH" dirty="0" smtClean="0"/>
              <a:t> at </a:t>
            </a:r>
            <a:r>
              <a:rPr lang="en-PH" dirty="0" err="1"/>
              <a:t>b</a:t>
            </a:r>
            <a:r>
              <a:rPr lang="en-PH" dirty="0" err="1" smtClean="0"/>
              <a:t>ilugan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bunga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sumusunod</a:t>
            </a:r>
            <a:r>
              <a:rPr lang="en-PH" dirty="0" smtClean="0"/>
              <a:t> </a:t>
            </a:r>
            <a:r>
              <a:rPr lang="en-PH" dirty="0" err="1" smtClean="0"/>
              <a:t>na</a:t>
            </a:r>
            <a:r>
              <a:rPr lang="en-PH" dirty="0" smtClean="0"/>
              <a:t> </a:t>
            </a:r>
            <a:r>
              <a:rPr lang="en-PH" dirty="0" err="1" smtClean="0"/>
              <a:t>sitwasyon</a:t>
            </a:r>
            <a:r>
              <a:rPr lang="en-PH" dirty="0" smtClean="0"/>
              <a:t>.</a:t>
            </a:r>
          </a:p>
          <a:p>
            <a:pPr>
              <a:buNone/>
            </a:pPr>
            <a:r>
              <a:rPr lang="en-PH" dirty="0" smtClean="0"/>
              <a:t>7. </a:t>
            </a:r>
            <a:r>
              <a:rPr lang="en-PH" dirty="0" err="1" smtClean="0"/>
              <a:t>Walang</a:t>
            </a:r>
            <a:r>
              <a:rPr lang="en-PH" dirty="0" smtClean="0"/>
              <a:t> </a:t>
            </a:r>
            <a:r>
              <a:rPr lang="en-PH" dirty="0" err="1" smtClean="0"/>
              <a:t>awa</a:t>
            </a:r>
            <a:r>
              <a:rPr lang="en-PH" dirty="0" smtClean="0"/>
              <a:t> </a:t>
            </a:r>
            <a:r>
              <a:rPr lang="en-PH" dirty="0" err="1" smtClean="0"/>
              <a:t>nilang</a:t>
            </a:r>
            <a:r>
              <a:rPr lang="en-PH" dirty="0" smtClean="0"/>
              <a:t> </a:t>
            </a:r>
            <a:r>
              <a:rPr lang="en-PH" dirty="0" err="1" smtClean="0"/>
              <a:t>pinutol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mga</a:t>
            </a:r>
            <a:r>
              <a:rPr lang="en-PH" dirty="0" smtClean="0"/>
              <a:t> </a:t>
            </a:r>
            <a:r>
              <a:rPr lang="en-PH" dirty="0" err="1" smtClean="0"/>
              <a:t>puno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kagubatan</a:t>
            </a:r>
            <a:r>
              <a:rPr lang="en-PH" dirty="0" smtClean="0"/>
              <a:t>, </a:t>
            </a:r>
            <a:r>
              <a:rPr lang="en-PH" dirty="0" err="1" smtClean="0"/>
              <a:t>dumating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tag-</a:t>
            </a:r>
            <a:r>
              <a:rPr lang="en-PH" dirty="0" err="1" smtClean="0"/>
              <a:t>ulan</a:t>
            </a:r>
            <a:r>
              <a:rPr lang="en-PH" dirty="0" smtClean="0"/>
              <a:t>, </a:t>
            </a:r>
            <a:r>
              <a:rPr lang="en-PH" dirty="0" err="1" smtClean="0"/>
              <a:t>binaha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kanilang</a:t>
            </a:r>
            <a:r>
              <a:rPr lang="en-PH" dirty="0" smtClean="0"/>
              <a:t> </a:t>
            </a:r>
            <a:r>
              <a:rPr lang="en-PH" dirty="0" err="1" smtClean="0"/>
              <a:t>lugar</a:t>
            </a:r>
            <a:r>
              <a:rPr lang="en-PH" dirty="0" smtClean="0"/>
              <a:t>.</a:t>
            </a:r>
          </a:p>
          <a:p>
            <a:pPr>
              <a:buNone/>
            </a:pPr>
            <a:r>
              <a:rPr lang="en-PH" dirty="0" smtClean="0"/>
              <a:t>8. </a:t>
            </a:r>
            <a:r>
              <a:rPr lang="en-PH" dirty="0" err="1" smtClean="0"/>
              <a:t>Lumaking</a:t>
            </a:r>
            <a:r>
              <a:rPr lang="en-PH" dirty="0" smtClean="0"/>
              <a:t> </a:t>
            </a:r>
            <a:r>
              <a:rPr lang="en-PH" dirty="0" err="1" smtClean="0"/>
              <a:t>malusog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kaniyang</a:t>
            </a:r>
            <a:r>
              <a:rPr lang="en-PH" dirty="0" smtClean="0"/>
              <a:t> </a:t>
            </a:r>
            <a:r>
              <a:rPr lang="en-PH" dirty="0" err="1" smtClean="0"/>
              <a:t>kapatid</a:t>
            </a:r>
            <a:r>
              <a:rPr lang="en-PH" dirty="0" smtClean="0"/>
              <a:t> </a:t>
            </a:r>
            <a:r>
              <a:rPr lang="en-PH" dirty="0" err="1" smtClean="0"/>
              <a:t>dahil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matiyagang</a:t>
            </a:r>
            <a:r>
              <a:rPr lang="en-PH" dirty="0" smtClean="0"/>
              <a:t> </a:t>
            </a:r>
            <a:r>
              <a:rPr lang="en-PH" dirty="0" err="1" smtClean="0"/>
              <a:t>pag-aalaga</a:t>
            </a:r>
            <a:r>
              <a:rPr lang="en-PH" dirty="0" smtClean="0"/>
              <a:t>  ng </a:t>
            </a:r>
            <a:r>
              <a:rPr lang="en-PH" dirty="0" err="1" smtClean="0"/>
              <a:t>kaniyang</a:t>
            </a:r>
            <a:r>
              <a:rPr lang="en-PH" dirty="0" smtClean="0"/>
              <a:t> </a:t>
            </a:r>
            <a:r>
              <a:rPr lang="en-PH" dirty="0" err="1"/>
              <a:t>n</a:t>
            </a:r>
            <a:r>
              <a:rPr lang="en-PH" dirty="0" err="1" smtClean="0"/>
              <a:t>anay</a:t>
            </a:r>
            <a:r>
              <a:rPr lang="en-PH" dirty="0" smtClean="0"/>
              <a:t>.</a:t>
            </a:r>
          </a:p>
          <a:p>
            <a:pPr>
              <a:buNone/>
            </a:pPr>
            <a:r>
              <a:rPr lang="en-PH" dirty="0" smtClean="0"/>
              <a:t>D. </a:t>
            </a:r>
            <a:r>
              <a:rPr lang="en-PH" dirty="0" err="1" smtClean="0"/>
              <a:t>Isulat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pangunahing</a:t>
            </a:r>
            <a:r>
              <a:rPr lang="en-PH" dirty="0" smtClean="0"/>
              <a:t> </a:t>
            </a:r>
            <a:r>
              <a:rPr lang="en-PH" dirty="0" err="1" smtClean="0"/>
              <a:t>diwa</a:t>
            </a:r>
            <a:r>
              <a:rPr lang="en-PH" dirty="0" smtClean="0"/>
              <a:t> ng </a:t>
            </a:r>
            <a:r>
              <a:rPr lang="en-PH" dirty="0" err="1" smtClean="0"/>
              <a:t>larawan</a:t>
            </a:r>
            <a:r>
              <a:rPr lang="en-PH" dirty="0" smtClean="0"/>
              <a:t>.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r>
              <a:rPr lang="en-PH" dirty="0" smtClean="0"/>
              <a:t>9.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pagputol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puno</a:t>
            </a:r>
            <a:r>
              <a:rPr lang="en-PH" dirty="0" smtClean="0"/>
              <a:t> ay </a:t>
            </a:r>
            <a:r>
              <a:rPr lang="en-PH" dirty="0" err="1" smtClean="0"/>
              <a:t>makasisira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ating</a:t>
            </a:r>
            <a:r>
              <a:rPr lang="en-PH" dirty="0" smtClean="0"/>
              <a:t> </a:t>
            </a:r>
            <a:r>
              <a:rPr lang="en-PH" dirty="0" err="1" smtClean="0"/>
              <a:t>kalikasan</a:t>
            </a:r>
            <a:r>
              <a:rPr lang="en-PH" dirty="0" smtClean="0"/>
              <a:t>.</a:t>
            </a:r>
          </a:p>
          <a:p>
            <a:pPr>
              <a:buNone/>
            </a:pPr>
            <a:endParaRPr lang="en-PH" dirty="0" smtClean="0"/>
          </a:p>
          <a:p>
            <a:pPr>
              <a:buNone/>
            </a:pPr>
            <a:endParaRPr lang="en-PH" dirty="0"/>
          </a:p>
          <a:p>
            <a:pPr>
              <a:buNone/>
            </a:pPr>
            <a:r>
              <a:rPr lang="en-PH" dirty="0" smtClean="0"/>
              <a:t>10</a:t>
            </a:r>
            <a:r>
              <a:rPr lang="en-PH" dirty="0"/>
              <a:t>.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hindi</a:t>
            </a:r>
            <a:r>
              <a:rPr lang="en-PH" dirty="0" smtClean="0"/>
              <a:t> </a:t>
            </a:r>
            <a:r>
              <a:rPr lang="en-PH" dirty="0" err="1" smtClean="0"/>
              <a:t>tamang</a:t>
            </a:r>
            <a:r>
              <a:rPr lang="en-PH" dirty="0" smtClean="0"/>
              <a:t> </a:t>
            </a:r>
            <a:r>
              <a:rPr lang="en-PH" dirty="0" err="1" smtClean="0"/>
              <a:t>pagsunog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basura</a:t>
            </a:r>
            <a:r>
              <a:rPr lang="en-PH" dirty="0" smtClean="0"/>
              <a:t> ay </a:t>
            </a:r>
            <a:r>
              <a:rPr lang="en-PH" dirty="0" err="1" smtClean="0"/>
              <a:t>makasisira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i="1" dirty="0" smtClean="0"/>
              <a:t>ozone layer</a:t>
            </a:r>
            <a:r>
              <a:rPr lang="en-PH" dirty="0" smtClean="0"/>
              <a:t>.</a:t>
            </a:r>
            <a:endParaRPr lang="en-PH" dirty="0"/>
          </a:p>
          <a:p>
            <a:pPr>
              <a:buNone/>
            </a:pPr>
            <a:endParaRPr lang="en-PH" dirty="0"/>
          </a:p>
        </p:txBody>
      </p:sp>
      <p:pic>
        <p:nvPicPr>
          <p:cNvPr id="1026" name="Picture 2" descr="E:\chopping_money_tre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2800"/>
            <a:ext cx="1166812" cy="96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4800600"/>
            <a:ext cx="1245995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1676400" y="1447800"/>
            <a:ext cx="32004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1524000"/>
            <a:ext cx="6324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324600" y="2362200"/>
            <a:ext cx="1905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9600" y="2819400"/>
            <a:ext cx="2971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457200" y="1905000"/>
            <a:ext cx="5029200" cy="533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cxnSp>
        <p:nvCxnSpPr>
          <p:cNvPr id="18" name="Straight Connector 17"/>
          <p:cNvCxnSpPr/>
          <p:nvPr/>
        </p:nvCxnSpPr>
        <p:spPr>
          <a:xfrm>
            <a:off x="609600" y="4724400"/>
            <a:ext cx="6324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685800" y="6096000"/>
            <a:ext cx="76200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                 </a:t>
            </a:r>
            <a:r>
              <a:rPr lang="en-PH" dirty="0" err="1" smtClean="0"/>
              <a:t>Pagsasanay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8307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PH" sz="3600" dirty="0" smtClean="0"/>
              <a:t>Gawain 1</a:t>
            </a:r>
          </a:p>
          <a:p>
            <a:pPr>
              <a:buNone/>
            </a:pPr>
            <a:r>
              <a:rPr lang="en-PH" sz="3600" dirty="0"/>
              <a:t> </a:t>
            </a:r>
            <a:r>
              <a:rPr lang="en-PH" sz="3600" dirty="0" smtClean="0"/>
              <a:t>       </a:t>
            </a:r>
            <a:r>
              <a:rPr lang="en-PH" sz="3600" dirty="0" err="1" smtClean="0"/>
              <a:t>Pagbasa</a:t>
            </a:r>
            <a:r>
              <a:rPr lang="en-PH" sz="3600" dirty="0" smtClean="0"/>
              <a:t> </a:t>
            </a:r>
            <a:r>
              <a:rPr lang="en-PH" sz="3600" dirty="0" err="1" smtClean="0"/>
              <a:t>ng</a:t>
            </a:r>
            <a:r>
              <a:rPr lang="en-PH" sz="3600" dirty="0" smtClean="0"/>
              <a:t> </a:t>
            </a:r>
            <a:r>
              <a:rPr lang="en-PH" sz="3600" dirty="0" err="1" smtClean="0"/>
              <a:t>kuwento</a:t>
            </a:r>
            <a:r>
              <a:rPr lang="en-PH" sz="3600" dirty="0" smtClean="0"/>
              <a:t> </a:t>
            </a:r>
            <a:r>
              <a:rPr lang="en-PH" sz="3600" dirty="0" err="1" smtClean="0"/>
              <a:t>gamit</a:t>
            </a:r>
            <a:r>
              <a:rPr lang="en-PH" sz="3600" dirty="0" smtClean="0"/>
              <a:t> </a:t>
            </a:r>
            <a:r>
              <a:rPr lang="en-PH" sz="3600" dirty="0" err="1" smtClean="0"/>
              <a:t>ang</a:t>
            </a:r>
            <a:r>
              <a:rPr lang="en-PH" sz="3600" dirty="0" smtClean="0"/>
              <a:t> reading plan.</a:t>
            </a:r>
          </a:p>
          <a:p>
            <a:pPr>
              <a:buNone/>
            </a:pPr>
            <a:r>
              <a:rPr lang="en-PH" sz="3600" dirty="0" smtClean="0"/>
              <a:t>1. </a:t>
            </a:r>
            <a:r>
              <a:rPr lang="en-PH" sz="3600" dirty="0" err="1" smtClean="0"/>
              <a:t>Babasahin</a:t>
            </a:r>
            <a:r>
              <a:rPr lang="en-PH" sz="3600" dirty="0" smtClean="0"/>
              <a:t> </a:t>
            </a:r>
            <a:r>
              <a:rPr lang="en-PH" sz="3600" dirty="0" err="1" smtClean="0"/>
              <a:t>ng</a:t>
            </a:r>
            <a:r>
              <a:rPr lang="en-PH" sz="3600" dirty="0" smtClean="0"/>
              <a:t> </a:t>
            </a:r>
            <a:r>
              <a:rPr lang="en-PH" sz="3600" dirty="0" err="1" smtClean="0"/>
              <a:t>guro</a:t>
            </a:r>
            <a:r>
              <a:rPr lang="en-PH" sz="3600" dirty="0" smtClean="0"/>
              <a:t> </a:t>
            </a:r>
            <a:r>
              <a:rPr lang="en-PH" sz="3600" dirty="0" err="1" smtClean="0"/>
              <a:t>ang</a:t>
            </a:r>
            <a:r>
              <a:rPr lang="en-PH" sz="3600" dirty="0" smtClean="0"/>
              <a:t> </a:t>
            </a:r>
            <a:r>
              <a:rPr lang="en-PH" sz="3600" dirty="0" err="1" smtClean="0"/>
              <a:t>kuwento</a:t>
            </a:r>
            <a:r>
              <a:rPr lang="en-PH" sz="3600" dirty="0" smtClean="0"/>
              <a:t> </a:t>
            </a:r>
            <a:r>
              <a:rPr lang="en-PH" sz="3600" dirty="0" err="1" smtClean="0"/>
              <a:t>habang</a:t>
            </a:r>
            <a:r>
              <a:rPr lang="en-PH" sz="3600" dirty="0" smtClean="0"/>
              <a:t> </a:t>
            </a:r>
            <a:r>
              <a:rPr lang="en-PH" sz="3600" dirty="0" err="1" smtClean="0"/>
              <a:t>nakikinig</a:t>
            </a:r>
            <a:r>
              <a:rPr lang="en-PH" sz="3600" dirty="0" smtClean="0"/>
              <a:t> </a:t>
            </a:r>
            <a:r>
              <a:rPr lang="en-PH" sz="3600" dirty="0" err="1" smtClean="0"/>
              <a:t>ang</a:t>
            </a:r>
            <a:r>
              <a:rPr lang="en-PH" sz="3600" dirty="0" smtClean="0"/>
              <a:t> </a:t>
            </a:r>
            <a:r>
              <a:rPr lang="en-PH" sz="3600" dirty="0" err="1" smtClean="0"/>
              <a:t>mga</a:t>
            </a:r>
            <a:r>
              <a:rPr lang="en-PH" sz="3600" dirty="0" smtClean="0"/>
              <a:t> </a:t>
            </a:r>
            <a:r>
              <a:rPr lang="en-PH" sz="3600" dirty="0" err="1" smtClean="0"/>
              <a:t>mag-aaral</a:t>
            </a:r>
            <a:r>
              <a:rPr lang="en-PH" sz="3600" dirty="0" smtClean="0"/>
              <a:t>.</a:t>
            </a:r>
          </a:p>
          <a:p>
            <a:pPr>
              <a:buNone/>
            </a:pPr>
            <a:r>
              <a:rPr lang="en-PH" sz="3600" dirty="0" smtClean="0"/>
              <a:t>2. </a:t>
            </a:r>
            <a:r>
              <a:rPr lang="en-PH" sz="3600" dirty="0" err="1" smtClean="0"/>
              <a:t>Sabay-sabay</a:t>
            </a:r>
            <a:r>
              <a:rPr lang="en-PH" sz="3600" dirty="0" smtClean="0"/>
              <a:t> </a:t>
            </a:r>
            <a:r>
              <a:rPr lang="en-PH" sz="3600" dirty="0" err="1" smtClean="0"/>
              <a:t>na</a:t>
            </a:r>
            <a:r>
              <a:rPr lang="en-PH" sz="3600" dirty="0" smtClean="0"/>
              <a:t> </a:t>
            </a:r>
            <a:r>
              <a:rPr lang="en-PH" sz="3600" dirty="0" err="1" smtClean="0"/>
              <a:t>babasahin</a:t>
            </a:r>
            <a:r>
              <a:rPr lang="en-PH" sz="3600" dirty="0" smtClean="0"/>
              <a:t> ng </a:t>
            </a:r>
            <a:r>
              <a:rPr lang="en-PH" sz="3600" dirty="0" err="1" smtClean="0"/>
              <a:t>guro</a:t>
            </a:r>
            <a:r>
              <a:rPr lang="en-PH" sz="3600" dirty="0" smtClean="0"/>
              <a:t> at ng </a:t>
            </a:r>
            <a:r>
              <a:rPr lang="en-PH" sz="3600" dirty="0" err="1" smtClean="0"/>
              <a:t>buong</a:t>
            </a:r>
            <a:r>
              <a:rPr lang="en-PH" sz="3600" dirty="0" smtClean="0"/>
              <a:t> </a:t>
            </a:r>
            <a:r>
              <a:rPr lang="en-PH" sz="3600" dirty="0" err="1" smtClean="0"/>
              <a:t>klase</a:t>
            </a:r>
            <a:r>
              <a:rPr lang="en-PH" sz="3600" dirty="0" smtClean="0"/>
              <a:t> </a:t>
            </a:r>
            <a:r>
              <a:rPr lang="en-PH" sz="3600" dirty="0" err="1" smtClean="0"/>
              <a:t>ang</a:t>
            </a:r>
            <a:r>
              <a:rPr lang="en-PH" sz="3600" dirty="0" smtClean="0"/>
              <a:t> </a:t>
            </a:r>
            <a:r>
              <a:rPr lang="en-PH" sz="3600" dirty="0" err="1" smtClean="0"/>
              <a:t>kuwento</a:t>
            </a:r>
            <a:r>
              <a:rPr lang="en-PH" sz="3600" dirty="0" smtClean="0"/>
              <a:t>.</a:t>
            </a:r>
          </a:p>
          <a:p>
            <a:pPr>
              <a:buNone/>
            </a:pPr>
            <a:r>
              <a:rPr lang="en-PH" sz="3600" dirty="0" smtClean="0"/>
              <a:t>3. </a:t>
            </a:r>
            <a:r>
              <a:rPr lang="en-PH" sz="3600" dirty="0" err="1" smtClean="0"/>
              <a:t>Pangkatang</a:t>
            </a:r>
            <a:r>
              <a:rPr lang="en-PH" sz="3600" dirty="0" smtClean="0"/>
              <a:t> </a:t>
            </a:r>
            <a:r>
              <a:rPr lang="en-PH" sz="3600" dirty="0" err="1" smtClean="0"/>
              <a:t>pagbasa</a:t>
            </a:r>
            <a:r>
              <a:rPr lang="en-PH" sz="3600" dirty="0" smtClean="0"/>
              <a:t>, </a:t>
            </a:r>
            <a:r>
              <a:rPr lang="en-PH" sz="3600" dirty="0" err="1" smtClean="0"/>
              <a:t>dalawahan</a:t>
            </a:r>
            <a:r>
              <a:rPr lang="en-PH" sz="3600" dirty="0" smtClean="0"/>
              <a:t>, at </a:t>
            </a:r>
            <a:r>
              <a:rPr lang="en-PH" sz="3600" dirty="0" err="1" smtClean="0"/>
              <a:t>isahan</a:t>
            </a:r>
            <a:endParaRPr lang="en-PH" sz="3600" dirty="0" smtClean="0"/>
          </a:p>
          <a:p>
            <a:pPr>
              <a:buNone/>
            </a:pPr>
            <a:r>
              <a:rPr lang="en-PH" sz="3600" dirty="0" smtClean="0"/>
              <a:t>4. </a:t>
            </a:r>
            <a:r>
              <a:rPr lang="en-PH" sz="3600" dirty="0" err="1" smtClean="0"/>
              <a:t>Babasahing</a:t>
            </a:r>
            <a:r>
              <a:rPr lang="en-PH" sz="3600" dirty="0" smtClean="0"/>
              <a:t> </a:t>
            </a:r>
            <a:r>
              <a:rPr lang="en-PH" sz="3600" dirty="0" err="1" smtClean="0"/>
              <a:t>muli</a:t>
            </a:r>
            <a:r>
              <a:rPr lang="en-PH" sz="3600" dirty="0" smtClean="0"/>
              <a:t> </a:t>
            </a:r>
            <a:r>
              <a:rPr lang="en-PH" sz="3600" dirty="0" err="1" smtClean="0"/>
              <a:t>ng</a:t>
            </a:r>
            <a:r>
              <a:rPr lang="en-PH" sz="3600" dirty="0" smtClean="0"/>
              <a:t> </a:t>
            </a:r>
            <a:r>
              <a:rPr lang="en-PH" sz="3600" dirty="0" err="1" smtClean="0"/>
              <a:t>guro</a:t>
            </a:r>
            <a:r>
              <a:rPr lang="en-PH" sz="3600" dirty="0" smtClean="0"/>
              <a:t> </a:t>
            </a:r>
            <a:r>
              <a:rPr lang="en-PH" sz="3600" dirty="0" err="1" smtClean="0"/>
              <a:t>ang</a:t>
            </a:r>
            <a:r>
              <a:rPr lang="en-PH" sz="3600" dirty="0" smtClean="0"/>
              <a:t> </a:t>
            </a:r>
            <a:r>
              <a:rPr lang="en-PH" sz="3600" dirty="0" err="1" smtClean="0"/>
              <a:t>kuwento</a:t>
            </a:r>
            <a:r>
              <a:rPr lang="en-PH" sz="3600" dirty="0" smtClean="0"/>
              <a:t>.</a:t>
            </a:r>
            <a:endParaRPr lang="en-PH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Gawain 2 (</a:t>
            </a:r>
            <a:r>
              <a:rPr lang="en-PH" dirty="0" err="1" smtClean="0"/>
              <a:t>Pag-unawa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binasa</a:t>
            </a:r>
            <a:r>
              <a:rPr lang="en-PH" dirty="0" smtClean="0"/>
              <a:t>)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PH" sz="4000" dirty="0" err="1" smtClean="0"/>
              <a:t>Paghahanda:Maghahanda</a:t>
            </a:r>
            <a:r>
              <a:rPr lang="en-PH" sz="4000" dirty="0" smtClean="0"/>
              <a:t> </a:t>
            </a:r>
            <a:r>
              <a:rPr lang="en-PH" sz="4000" dirty="0" err="1" smtClean="0"/>
              <a:t>ang</a:t>
            </a:r>
            <a:r>
              <a:rPr lang="en-PH" sz="4000" dirty="0" smtClean="0"/>
              <a:t> </a:t>
            </a:r>
            <a:r>
              <a:rPr lang="en-PH" sz="4000" dirty="0" err="1" smtClean="0"/>
              <a:t>guro</a:t>
            </a:r>
            <a:r>
              <a:rPr lang="en-PH" sz="4000" dirty="0" smtClean="0"/>
              <a:t> </a:t>
            </a:r>
            <a:r>
              <a:rPr lang="en-PH" sz="4000" dirty="0" err="1" smtClean="0"/>
              <a:t>ng</a:t>
            </a:r>
            <a:r>
              <a:rPr lang="en-PH" sz="4000" dirty="0" smtClean="0"/>
              <a:t> </a:t>
            </a:r>
            <a:r>
              <a:rPr lang="en-PH" sz="4000" dirty="0" err="1" smtClean="0"/>
              <a:t>mga</a:t>
            </a:r>
            <a:r>
              <a:rPr lang="en-PH" sz="4000" dirty="0" smtClean="0"/>
              <a:t> </a:t>
            </a:r>
            <a:r>
              <a:rPr lang="en-PH" sz="4000" dirty="0" err="1" smtClean="0"/>
              <a:t>istrips</a:t>
            </a:r>
            <a:r>
              <a:rPr lang="en-PH" sz="4000" dirty="0" smtClean="0"/>
              <a:t> </a:t>
            </a:r>
            <a:r>
              <a:rPr lang="en-PH" sz="4000" dirty="0" err="1" smtClean="0"/>
              <a:t>ng</a:t>
            </a:r>
            <a:r>
              <a:rPr lang="en-PH" sz="4000" dirty="0" smtClean="0"/>
              <a:t> </a:t>
            </a:r>
            <a:r>
              <a:rPr lang="en-PH" sz="4000" dirty="0" err="1" smtClean="0"/>
              <a:t>mga</a:t>
            </a:r>
            <a:r>
              <a:rPr lang="en-PH" sz="4000" dirty="0" smtClean="0"/>
              <a:t> </a:t>
            </a:r>
            <a:r>
              <a:rPr lang="en-PH" sz="4000" dirty="0" err="1" smtClean="0"/>
              <a:t>pangyayari</a:t>
            </a:r>
            <a:r>
              <a:rPr lang="en-PH" sz="4000" dirty="0" smtClean="0"/>
              <a:t> </a:t>
            </a:r>
            <a:r>
              <a:rPr lang="en-PH" sz="4000" dirty="0" err="1" smtClean="0"/>
              <a:t>mula</a:t>
            </a:r>
            <a:r>
              <a:rPr lang="en-PH" sz="4000" dirty="0" smtClean="0"/>
              <a:t> </a:t>
            </a:r>
            <a:r>
              <a:rPr lang="en-PH" sz="4000" dirty="0" err="1" smtClean="0"/>
              <a:t>sa</a:t>
            </a:r>
            <a:r>
              <a:rPr lang="en-PH" sz="4000" dirty="0" smtClean="0"/>
              <a:t> </a:t>
            </a:r>
            <a:r>
              <a:rPr lang="en-PH" sz="4000" dirty="0" err="1" smtClean="0"/>
              <a:t>kuwento</a:t>
            </a:r>
            <a:r>
              <a:rPr lang="en-PH" sz="4000" dirty="0" smtClean="0"/>
              <a:t>. </a:t>
            </a:r>
            <a:r>
              <a:rPr lang="en-PH" sz="4000" dirty="0" err="1" smtClean="0"/>
              <a:t>Ididikit</a:t>
            </a:r>
            <a:r>
              <a:rPr lang="en-PH" sz="4000" dirty="0" smtClean="0"/>
              <a:t> </a:t>
            </a:r>
            <a:r>
              <a:rPr lang="en-PH" sz="4000" dirty="0" err="1" smtClean="0"/>
              <a:t>ang</a:t>
            </a:r>
            <a:r>
              <a:rPr lang="en-PH" sz="4000" dirty="0" smtClean="0"/>
              <a:t> </a:t>
            </a:r>
            <a:r>
              <a:rPr lang="en-PH" sz="4000" dirty="0" err="1" smtClean="0"/>
              <a:t>mga</a:t>
            </a:r>
            <a:r>
              <a:rPr lang="en-PH" sz="4000" dirty="0" smtClean="0"/>
              <a:t> </a:t>
            </a:r>
            <a:r>
              <a:rPr lang="en-PH" sz="4000" dirty="0" err="1" smtClean="0"/>
              <a:t>istrips</a:t>
            </a:r>
            <a:r>
              <a:rPr lang="en-PH" sz="4000" dirty="0" smtClean="0"/>
              <a:t> </a:t>
            </a:r>
            <a:r>
              <a:rPr lang="en-PH" sz="4000" dirty="0" err="1" smtClean="0"/>
              <a:t>sa</a:t>
            </a:r>
            <a:r>
              <a:rPr lang="en-PH" sz="4000" dirty="0" smtClean="0"/>
              <a:t> </a:t>
            </a:r>
            <a:r>
              <a:rPr lang="en-PH" sz="4000" dirty="0" err="1" smtClean="0"/>
              <a:t>pisara</a:t>
            </a:r>
            <a:r>
              <a:rPr lang="en-PH" sz="4000" dirty="0" smtClean="0"/>
              <a:t> </a:t>
            </a:r>
            <a:r>
              <a:rPr lang="en-PH" sz="4000" dirty="0" err="1" smtClean="0"/>
              <a:t>na</a:t>
            </a:r>
            <a:r>
              <a:rPr lang="en-PH" sz="4000" dirty="0" smtClean="0"/>
              <a:t> may </a:t>
            </a:r>
            <a:r>
              <a:rPr lang="en-PH" sz="4000" dirty="0" err="1" smtClean="0"/>
              <a:t>pamagat</a:t>
            </a:r>
            <a:r>
              <a:rPr lang="en-PH" sz="4000" dirty="0" smtClean="0"/>
              <a:t> </a:t>
            </a:r>
            <a:r>
              <a:rPr lang="en-PH" sz="4000" dirty="0" err="1" smtClean="0"/>
              <a:t>na</a:t>
            </a:r>
            <a:r>
              <a:rPr lang="en-PH" sz="4000" dirty="0" smtClean="0"/>
              <a:t> </a:t>
            </a:r>
            <a:r>
              <a:rPr lang="en-PH" sz="4000" b="1" dirty="0" err="1" smtClean="0"/>
              <a:t>Sanhi</a:t>
            </a:r>
            <a:r>
              <a:rPr lang="en-PH" sz="4000" dirty="0" smtClean="0"/>
              <a:t>. </a:t>
            </a:r>
            <a:r>
              <a:rPr lang="en-PH" sz="4000" dirty="0" err="1" smtClean="0"/>
              <a:t>Habang</a:t>
            </a:r>
            <a:r>
              <a:rPr lang="en-PH" sz="4000" dirty="0" smtClean="0"/>
              <a:t> </a:t>
            </a:r>
            <a:r>
              <a:rPr lang="en-PH" sz="4000" dirty="0" err="1" smtClean="0"/>
              <a:t>sa</a:t>
            </a:r>
            <a:r>
              <a:rPr lang="en-PH" sz="4000" dirty="0" smtClean="0"/>
              <a:t> </a:t>
            </a:r>
            <a:r>
              <a:rPr lang="en-PH" sz="4000" dirty="0" err="1" smtClean="0"/>
              <a:t>kabilang</a:t>
            </a:r>
            <a:r>
              <a:rPr lang="en-PH" sz="4000" dirty="0" smtClean="0"/>
              <a:t> </a:t>
            </a:r>
            <a:r>
              <a:rPr lang="en-PH" sz="4000" dirty="0" err="1" smtClean="0"/>
              <a:t>panig</a:t>
            </a:r>
            <a:r>
              <a:rPr lang="en-PH" sz="4000" dirty="0" smtClean="0"/>
              <a:t> </a:t>
            </a:r>
            <a:r>
              <a:rPr lang="en-PH" sz="4000" dirty="0" err="1" smtClean="0"/>
              <a:t>naman</a:t>
            </a:r>
            <a:r>
              <a:rPr lang="en-PH" sz="4000" dirty="0" smtClean="0"/>
              <a:t> ay </a:t>
            </a:r>
            <a:r>
              <a:rPr lang="en-PH" sz="4000" dirty="0" err="1" smtClean="0"/>
              <a:t>wala</a:t>
            </a:r>
            <a:r>
              <a:rPr lang="en-PH" sz="4000" dirty="0" smtClean="0"/>
              <a:t> pang </a:t>
            </a:r>
            <a:r>
              <a:rPr lang="en-PH" sz="4000" dirty="0" err="1" smtClean="0"/>
              <a:t>nakadikit</a:t>
            </a:r>
            <a:r>
              <a:rPr lang="en-PH" sz="4000" dirty="0" smtClean="0"/>
              <a:t> </a:t>
            </a:r>
            <a:r>
              <a:rPr lang="en-PH" sz="4000" dirty="0" err="1" smtClean="0"/>
              <a:t>maliban</a:t>
            </a:r>
            <a:r>
              <a:rPr lang="en-PH" sz="4000" dirty="0" smtClean="0"/>
              <a:t> </a:t>
            </a:r>
            <a:r>
              <a:rPr lang="en-PH" sz="4000" dirty="0" err="1" smtClean="0"/>
              <a:t>sa</a:t>
            </a:r>
            <a:r>
              <a:rPr lang="en-PH" sz="4000" dirty="0" smtClean="0"/>
              <a:t> </a:t>
            </a:r>
            <a:r>
              <a:rPr lang="en-PH" sz="4000" dirty="0" err="1" smtClean="0"/>
              <a:t>pamagat</a:t>
            </a:r>
            <a:r>
              <a:rPr lang="en-PH" sz="4000" dirty="0" smtClean="0"/>
              <a:t> </a:t>
            </a:r>
            <a:r>
              <a:rPr lang="en-PH" sz="4000" dirty="0" err="1" smtClean="0"/>
              <a:t>na</a:t>
            </a:r>
            <a:r>
              <a:rPr lang="en-PH" sz="4000" dirty="0" smtClean="0"/>
              <a:t> </a:t>
            </a:r>
            <a:r>
              <a:rPr lang="en-PH" sz="4000" b="1" dirty="0" err="1" smtClean="0"/>
              <a:t>Bunga</a:t>
            </a:r>
            <a:endParaRPr lang="en-PH" sz="4000" b="1" dirty="0" smtClean="0"/>
          </a:p>
          <a:p>
            <a:pPr>
              <a:buNone/>
            </a:pPr>
            <a:r>
              <a:rPr lang="en-PH" sz="4000" dirty="0" err="1" smtClean="0"/>
              <a:t>Panuto</a:t>
            </a:r>
            <a:r>
              <a:rPr lang="en-PH" sz="4000" dirty="0" smtClean="0"/>
              <a:t>: </a:t>
            </a:r>
            <a:r>
              <a:rPr lang="en-PH" sz="4000" dirty="0" err="1" smtClean="0"/>
              <a:t>Ipababasa</a:t>
            </a:r>
            <a:r>
              <a:rPr lang="en-PH" sz="4000" dirty="0" smtClean="0"/>
              <a:t> </a:t>
            </a:r>
            <a:r>
              <a:rPr lang="en-PH" sz="4000" dirty="0" err="1" smtClean="0"/>
              <a:t>sa</a:t>
            </a:r>
            <a:r>
              <a:rPr lang="en-PH" sz="4000" dirty="0" smtClean="0"/>
              <a:t> </a:t>
            </a:r>
            <a:r>
              <a:rPr lang="en-PH" sz="4000" dirty="0" err="1" smtClean="0"/>
              <a:t>mga</a:t>
            </a:r>
            <a:r>
              <a:rPr lang="en-PH" sz="4000" dirty="0" smtClean="0"/>
              <a:t> </a:t>
            </a:r>
            <a:r>
              <a:rPr lang="en-PH" sz="4000" dirty="0" err="1" smtClean="0"/>
              <a:t>bata</a:t>
            </a:r>
            <a:r>
              <a:rPr lang="en-PH" sz="4000" dirty="0" smtClean="0"/>
              <a:t>  </a:t>
            </a:r>
            <a:r>
              <a:rPr lang="en-PH" sz="4000" dirty="0" err="1" smtClean="0"/>
              <a:t>ang</a:t>
            </a:r>
            <a:r>
              <a:rPr lang="en-PH" sz="4000" dirty="0" smtClean="0"/>
              <a:t> </a:t>
            </a:r>
            <a:r>
              <a:rPr lang="en-PH" sz="4000" dirty="0" err="1" smtClean="0"/>
              <a:t>bunga</a:t>
            </a:r>
            <a:r>
              <a:rPr lang="en-PH" sz="4000" dirty="0" smtClean="0"/>
              <a:t> </a:t>
            </a:r>
            <a:r>
              <a:rPr lang="en-PH" sz="4000" dirty="0" err="1" smtClean="0"/>
              <a:t>ng</a:t>
            </a:r>
            <a:r>
              <a:rPr lang="en-PH" sz="4000" dirty="0" smtClean="0"/>
              <a:t> </a:t>
            </a:r>
            <a:r>
              <a:rPr lang="en-PH" sz="4000" dirty="0" err="1" smtClean="0"/>
              <a:t>mga</a:t>
            </a:r>
            <a:r>
              <a:rPr lang="en-PH" sz="4000" dirty="0" smtClean="0"/>
              <a:t> </a:t>
            </a:r>
            <a:r>
              <a:rPr lang="en-PH" sz="4000" dirty="0" err="1" smtClean="0"/>
              <a:t>pangyayari</a:t>
            </a:r>
            <a:r>
              <a:rPr lang="en-PH" sz="4000" dirty="0" smtClean="0"/>
              <a:t> at </a:t>
            </a:r>
            <a:r>
              <a:rPr lang="en-PH" sz="4000" dirty="0" err="1" smtClean="0"/>
              <a:t>hikayatin</a:t>
            </a:r>
            <a:r>
              <a:rPr lang="en-PH" sz="4000" dirty="0" smtClean="0"/>
              <a:t> </a:t>
            </a:r>
            <a:r>
              <a:rPr lang="en-PH" sz="4000" dirty="0" err="1" smtClean="0"/>
              <a:t>ang</a:t>
            </a:r>
            <a:r>
              <a:rPr lang="en-PH" sz="4000" dirty="0" smtClean="0"/>
              <a:t> </a:t>
            </a:r>
            <a:r>
              <a:rPr lang="en-PH" sz="4000" dirty="0" err="1" smtClean="0"/>
              <a:t>mga</a:t>
            </a:r>
            <a:r>
              <a:rPr lang="en-PH" sz="4000" dirty="0" smtClean="0"/>
              <a:t> </a:t>
            </a:r>
            <a:r>
              <a:rPr lang="en-PH" sz="4000" dirty="0" err="1" smtClean="0"/>
              <a:t>bata</a:t>
            </a:r>
            <a:r>
              <a:rPr lang="en-PH" sz="4000" dirty="0" smtClean="0"/>
              <a:t> </a:t>
            </a:r>
            <a:r>
              <a:rPr lang="en-PH" sz="4000" dirty="0" err="1" smtClean="0"/>
              <a:t>na</a:t>
            </a:r>
            <a:r>
              <a:rPr lang="en-PH" sz="4000" dirty="0" smtClean="0"/>
              <a:t> </a:t>
            </a:r>
            <a:r>
              <a:rPr lang="en-PH" sz="4000" dirty="0" err="1" smtClean="0"/>
              <a:t>itapat</a:t>
            </a:r>
            <a:r>
              <a:rPr lang="en-PH" sz="4000" dirty="0" smtClean="0"/>
              <a:t> </a:t>
            </a:r>
            <a:r>
              <a:rPr lang="en-PH" sz="4000" dirty="0" err="1" smtClean="0"/>
              <a:t>ito</a:t>
            </a:r>
            <a:r>
              <a:rPr lang="en-PH" sz="4000" dirty="0" smtClean="0"/>
              <a:t> </a:t>
            </a:r>
            <a:r>
              <a:rPr lang="en-PH" sz="4000" dirty="0" err="1" smtClean="0"/>
              <a:t>sa</a:t>
            </a:r>
            <a:r>
              <a:rPr lang="en-PH" sz="4000" dirty="0" smtClean="0"/>
              <a:t> </a:t>
            </a:r>
            <a:r>
              <a:rPr lang="en-PH" sz="4000" dirty="0" err="1" smtClean="0"/>
              <a:t>sanhi</a:t>
            </a:r>
            <a:r>
              <a:rPr lang="en-PH" sz="4000" dirty="0" smtClean="0"/>
              <a:t>.  </a:t>
            </a: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04800" y="457200"/>
            <a:ext cx="85344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Pinatuyo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nila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pinabulok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mga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dumi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hayop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dahon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04800" y="1600200"/>
            <a:ext cx="8458200" cy="121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Nilinis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niya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ang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walang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lamang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bote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nilagyan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mga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disenyo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04800" y="2971800"/>
            <a:ext cx="84582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Ang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mga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retasong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tela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ni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nanay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pananahi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ay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inipon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pinagsama-sama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81000" y="4191000"/>
            <a:ext cx="8458200" cy="121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Nililikom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bata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ang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mga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patapong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bakal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karton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at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papel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81000" y="5486400"/>
            <a:ext cx="84582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Ginawa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ni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tatay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ang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mga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butas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timba’t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kaserola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upang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maging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bagong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gamit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Grp="1" noChangeArrowheads="1"/>
          </p:cNvSpPr>
          <p:nvPr>
            <p:ph sz="quarter" idx="1"/>
          </p:nvPr>
        </p:nvSpPr>
        <p:spPr bwMode="auto">
          <a:xfrm>
            <a:off x="304800" y="457200"/>
            <a:ext cx="85344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Nagkaroon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siya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bagong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plorera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lalagyan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lapis o </a:t>
            </a:r>
            <a:r>
              <a:rPr kumimoji="0" lang="en-US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bolpen</a:t>
            </a:r>
            <a:r>
              <a:rPr kumimoji="0" lang="en-US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304800" y="1600200"/>
            <a:ext cx="8458200" cy="121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Nagkaroon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sila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pataba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para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sa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kanilang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pananim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>
            <a:off x="304800" y="2971800"/>
            <a:ext cx="84582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Ibinenta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niya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at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nagkaroon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siya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pera</a:t>
            </a:r>
            <a:r>
              <a:rPr kumimoji="0" lang="en-PH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381000" y="4191000"/>
            <a:ext cx="8458200" cy="12192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Nagkaroon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kami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ng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daspan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at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pandekorasyong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PH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nakabitin</a:t>
            </a:r>
            <a:r>
              <a:rPr kumimoji="0" lang="en-PH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81000" y="5486400"/>
            <a:ext cx="8458200" cy="1066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PH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Nagkaroon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si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bunso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bagong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laso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at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punda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sz="3200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PH" sz="3200" dirty="0" smtClean="0">
                <a:latin typeface="Arial" pitchFamily="34" charset="0"/>
                <a:cs typeface="Arial" pitchFamily="34" charset="0"/>
              </a:rPr>
              <a:t> unan.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PH" dirty="0" smtClean="0"/>
              <a:t>Gawain 3 (</a:t>
            </a:r>
            <a:r>
              <a:rPr lang="en-PH" dirty="0" err="1" smtClean="0"/>
              <a:t>Pag-unawa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Binasa</a:t>
            </a:r>
            <a:r>
              <a:rPr lang="en-PH" dirty="0" smtClean="0"/>
              <a:t>)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9144000" cy="5029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PH" dirty="0" smtClean="0"/>
              <a:t>   </a:t>
            </a:r>
            <a:r>
              <a:rPr lang="en-PH" sz="3200" dirty="0" smtClean="0"/>
              <a:t>A. </a:t>
            </a:r>
            <a:r>
              <a:rPr lang="en-PH" sz="3200" dirty="0" err="1" smtClean="0"/>
              <a:t>Basahin</a:t>
            </a:r>
            <a:r>
              <a:rPr lang="en-PH" sz="3200" dirty="0" smtClean="0"/>
              <a:t> </a:t>
            </a:r>
            <a:r>
              <a:rPr lang="en-PH" sz="3200" dirty="0" err="1" smtClean="0"/>
              <a:t>ang</a:t>
            </a:r>
            <a:r>
              <a:rPr lang="en-PH" sz="3200" dirty="0" smtClean="0"/>
              <a:t> </a:t>
            </a:r>
            <a:r>
              <a:rPr lang="en-PH" sz="3200" dirty="0" err="1" smtClean="0"/>
              <a:t>sumusunod</a:t>
            </a:r>
            <a:r>
              <a:rPr lang="en-PH" sz="3200" dirty="0" smtClean="0"/>
              <a:t> </a:t>
            </a:r>
            <a:r>
              <a:rPr lang="en-PH" sz="3200" dirty="0" err="1" smtClean="0"/>
              <a:t>na</a:t>
            </a:r>
            <a:r>
              <a:rPr lang="en-PH" sz="3200" dirty="0" smtClean="0"/>
              <a:t> </a:t>
            </a:r>
            <a:r>
              <a:rPr lang="en-PH" sz="3200" dirty="0" err="1" smtClean="0"/>
              <a:t>pangungusap</a:t>
            </a:r>
            <a:r>
              <a:rPr lang="en-PH" sz="3200" dirty="0" smtClean="0"/>
              <a:t> </a:t>
            </a:r>
            <a:r>
              <a:rPr lang="en-PH" sz="3200" dirty="0" err="1" smtClean="0"/>
              <a:t>mula</a:t>
            </a:r>
            <a:r>
              <a:rPr lang="en-PH" sz="3200" dirty="0" smtClean="0"/>
              <a:t> </a:t>
            </a:r>
            <a:r>
              <a:rPr lang="en-PH" sz="3200" dirty="0" err="1" smtClean="0"/>
              <a:t>sa</a:t>
            </a:r>
            <a:r>
              <a:rPr lang="en-PH" sz="3200" dirty="0" smtClean="0"/>
              <a:t> </a:t>
            </a:r>
            <a:r>
              <a:rPr lang="en-PH" sz="3200" dirty="0" err="1" smtClean="0"/>
              <a:t>kuwento</a:t>
            </a:r>
            <a:r>
              <a:rPr lang="en-PH" sz="3200" dirty="0" smtClean="0"/>
              <a:t>. </a:t>
            </a:r>
            <a:r>
              <a:rPr lang="en-PH" sz="3200" dirty="0" err="1" smtClean="0"/>
              <a:t>Isulat</a:t>
            </a:r>
            <a:r>
              <a:rPr lang="en-PH" sz="3200" dirty="0" smtClean="0"/>
              <a:t> kung </a:t>
            </a:r>
            <a:r>
              <a:rPr lang="en-PH" sz="3200" dirty="0" err="1" smtClean="0"/>
              <a:t>ito</a:t>
            </a:r>
            <a:r>
              <a:rPr lang="en-PH" sz="3200" dirty="0" smtClean="0"/>
              <a:t> ay </a:t>
            </a:r>
            <a:r>
              <a:rPr lang="en-PH" sz="3200" u="sng" dirty="0" err="1" smtClean="0"/>
              <a:t>Sanhi</a:t>
            </a:r>
            <a:r>
              <a:rPr lang="en-PH" sz="3200" dirty="0" smtClean="0"/>
              <a:t> o </a:t>
            </a:r>
            <a:r>
              <a:rPr lang="en-PH" sz="3200" u="sng" dirty="0" err="1" smtClean="0"/>
              <a:t>Bunga</a:t>
            </a:r>
            <a:r>
              <a:rPr lang="en-PH" sz="3200" dirty="0" smtClean="0"/>
              <a:t>.</a:t>
            </a:r>
          </a:p>
          <a:p>
            <a:pPr>
              <a:buNone/>
            </a:pPr>
            <a:r>
              <a:rPr lang="en-PH" sz="3200" dirty="0" smtClean="0"/>
              <a:t>    _______1. </a:t>
            </a:r>
            <a:r>
              <a:rPr lang="en-PH" sz="3200" dirty="0" err="1" smtClean="0"/>
              <a:t>Mayroong</a:t>
            </a:r>
            <a:r>
              <a:rPr lang="en-PH" sz="3200" dirty="0" smtClean="0"/>
              <a:t> </a:t>
            </a:r>
            <a:r>
              <a:rPr lang="en-PH" sz="3200" dirty="0" err="1" smtClean="0"/>
              <a:t>pataba</a:t>
            </a:r>
            <a:r>
              <a:rPr lang="en-PH" sz="3200" dirty="0" smtClean="0"/>
              <a:t> </a:t>
            </a:r>
            <a:r>
              <a:rPr lang="en-PH" sz="3200" dirty="0" err="1" smtClean="0"/>
              <a:t>sa</a:t>
            </a:r>
            <a:r>
              <a:rPr lang="en-PH" sz="3200" dirty="0" smtClean="0"/>
              <a:t> </a:t>
            </a:r>
            <a:r>
              <a:rPr lang="en-PH" sz="3200" dirty="0" err="1" smtClean="0"/>
              <a:t>mga</a:t>
            </a:r>
            <a:r>
              <a:rPr lang="en-PH" sz="3200" dirty="0" smtClean="0"/>
              <a:t> </a:t>
            </a:r>
            <a:r>
              <a:rPr lang="en-PH" sz="3200" dirty="0" err="1" smtClean="0"/>
              <a:t>pananim</a:t>
            </a:r>
            <a:r>
              <a:rPr lang="en-PH" sz="3200" dirty="0" smtClean="0"/>
              <a:t>.</a:t>
            </a:r>
          </a:p>
          <a:p>
            <a:pPr>
              <a:buNone/>
            </a:pPr>
            <a:r>
              <a:rPr lang="en-PH" sz="3200" dirty="0" smtClean="0"/>
              <a:t>    _______2. Hindi </a:t>
            </a:r>
            <a:r>
              <a:rPr lang="en-PH" sz="3200" dirty="0" err="1" smtClean="0"/>
              <a:t>binasag</a:t>
            </a:r>
            <a:r>
              <a:rPr lang="en-PH" sz="3200" dirty="0" smtClean="0"/>
              <a:t> </a:t>
            </a:r>
            <a:r>
              <a:rPr lang="en-PH" sz="3200" dirty="0" err="1" smtClean="0"/>
              <a:t>ang</a:t>
            </a:r>
            <a:r>
              <a:rPr lang="en-PH" sz="3200" dirty="0" smtClean="0"/>
              <a:t> </a:t>
            </a:r>
            <a:r>
              <a:rPr lang="en-PH" sz="3200" dirty="0" err="1" smtClean="0"/>
              <a:t>mga</a:t>
            </a:r>
            <a:r>
              <a:rPr lang="en-PH" sz="3200" dirty="0" smtClean="0"/>
              <a:t> </a:t>
            </a:r>
            <a:r>
              <a:rPr lang="en-PH" sz="3200" dirty="0" err="1" smtClean="0"/>
              <a:t>basyong</a:t>
            </a:r>
            <a:r>
              <a:rPr lang="en-PH" sz="3200" dirty="0" smtClean="0"/>
              <a:t> </a:t>
            </a:r>
            <a:r>
              <a:rPr lang="en-PH" sz="3200" dirty="0" err="1" smtClean="0"/>
              <a:t>bote</a:t>
            </a:r>
            <a:r>
              <a:rPr lang="en-PH" sz="3200" dirty="0" smtClean="0"/>
              <a:t>.</a:t>
            </a:r>
          </a:p>
          <a:p>
            <a:pPr>
              <a:buNone/>
            </a:pPr>
            <a:r>
              <a:rPr lang="en-PH" sz="3200" dirty="0" smtClean="0"/>
              <a:t>    _______3. </a:t>
            </a:r>
            <a:r>
              <a:rPr lang="en-PH" sz="3200" dirty="0" err="1" smtClean="0"/>
              <a:t>Nililikom</a:t>
            </a:r>
            <a:r>
              <a:rPr lang="en-PH" sz="3200" dirty="0" smtClean="0"/>
              <a:t> </a:t>
            </a:r>
            <a:r>
              <a:rPr lang="en-PH" sz="3200" dirty="0" err="1" smtClean="0"/>
              <a:t>ang</a:t>
            </a:r>
            <a:r>
              <a:rPr lang="en-PH" sz="3200" dirty="0" smtClean="0"/>
              <a:t> </a:t>
            </a:r>
            <a:r>
              <a:rPr lang="en-PH" sz="3200" dirty="0" err="1" smtClean="0"/>
              <a:t>mga</a:t>
            </a:r>
            <a:r>
              <a:rPr lang="en-PH" sz="3200" dirty="0" smtClean="0"/>
              <a:t> </a:t>
            </a:r>
            <a:r>
              <a:rPr lang="en-PH" sz="3200" dirty="0" err="1" smtClean="0"/>
              <a:t>patapong</a:t>
            </a:r>
            <a:r>
              <a:rPr lang="en-PH" sz="3200" dirty="0" smtClean="0"/>
              <a:t> </a:t>
            </a:r>
            <a:r>
              <a:rPr lang="en-PH" sz="3200" dirty="0" err="1" smtClean="0"/>
              <a:t>bakal</a:t>
            </a:r>
            <a:r>
              <a:rPr lang="en-PH" sz="3200" dirty="0" smtClean="0"/>
              <a:t>, </a:t>
            </a:r>
            <a:r>
              <a:rPr lang="en-PH" sz="3200" dirty="0" err="1" smtClean="0"/>
              <a:t>karton</a:t>
            </a:r>
            <a:r>
              <a:rPr lang="en-PH" sz="3200" dirty="0" smtClean="0"/>
              <a:t>, at</a:t>
            </a:r>
          </a:p>
          <a:p>
            <a:pPr>
              <a:buNone/>
            </a:pPr>
            <a:r>
              <a:rPr lang="en-PH" sz="3200" dirty="0" smtClean="0"/>
              <a:t>                       </a:t>
            </a:r>
            <a:r>
              <a:rPr lang="en-PH" sz="3200" dirty="0" err="1" smtClean="0"/>
              <a:t>papel</a:t>
            </a:r>
            <a:r>
              <a:rPr lang="en-PH" sz="3200" dirty="0" smtClean="0"/>
              <a:t>.</a:t>
            </a:r>
          </a:p>
          <a:p>
            <a:pPr>
              <a:buNone/>
            </a:pPr>
            <a:r>
              <a:rPr lang="en-PH" sz="3200" dirty="0" smtClean="0"/>
              <a:t>    _______4. </a:t>
            </a:r>
            <a:r>
              <a:rPr lang="en-PH" sz="3200" dirty="0" err="1" smtClean="0"/>
              <a:t>Sandalyas</a:t>
            </a:r>
            <a:r>
              <a:rPr lang="en-PH" sz="3200" dirty="0" smtClean="0"/>
              <a:t>, doormat, at </a:t>
            </a:r>
            <a:r>
              <a:rPr lang="en-PH" sz="3200" dirty="0" err="1" smtClean="0"/>
              <a:t>kainan</a:t>
            </a:r>
            <a:r>
              <a:rPr lang="en-PH" sz="3200" dirty="0" smtClean="0"/>
              <a:t> </a:t>
            </a:r>
            <a:r>
              <a:rPr lang="en-PH" sz="3200" dirty="0" err="1" smtClean="0"/>
              <a:t>ni</a:t>
            </a:r>
            <a:r>
              <a:rPr lang="en-PH" sz="3200" dirty="0" smtClean="0"/>
              <a:t> </a:t>
            </a:r>
            <a:r>
              <a:rPr lang="en-PH" sz="3200" dirty="0" err="1" smtClean="0"/>
              <a:t>Muning</a:t>
            </a:r>
            <a:r>
              <a:rPr lang="en-PH" sz="3200" dirty="0" smtClean="0"/>
              <a:t> </a:t>
            </a:r>
            <a:r>
              <a:rPr lang="en-PH" sz="3200" dirty="0" err="1" smtClean="0"/>
              <a:t>ang</a:t>
            </a:r>
            <a:endParaRPr lang="en-PH" sz="3200" dirty="0" smtClean="0"/>
          </a:p>
          <a:p>
            <a:pPr>
              <a:buNone/>
            </a:pPr>
            <a:r>
              <a:rPr lang="en-PH" sz="3200" dirty="0" smtClean="0"/>
              <a:t>                       </a:t>
            </a:r>
            <a:r>
              <a:rPr lang="en-PH" sz="3200" dirty="0" err="1" smtClean="0"/>
              <a:t>iyong</a:t>
            </a:r>
            <a:r>
              <a:rPr lang="en-PH" sz="3200" dirty="0" smtClean="0"/>
              <a:t> </a:t>
            </a:r>
            <a:r>
              <a:rPr lang="en-PH" sz="3200" dirty="0" err="1" smtClean="0"/>
              <a:t>nagawa</a:t>
            </a:r>
            <a:r>
              <a:rPr lang="en-PH" sz="3200" dirty="0" smtClean="0"/>
              <a:t>.</a:t>
            </a:r>
          </a:p>
          <a:p>
            <a:pPr>
              <a:buNone/>
            </a:pPr>
            <a:r>
              <a:rPr lang="en-PH" sz="3200" dirty="0" smtClean="0"/>
              <a:t>    _______5. </a:t>
            </a:r>
            <a:r>
              <a:rPr lang="en-PH" sz="3200" dirty="0" err="1" smtClean="0"/>
              <a:t>Ikaw</a:t>
            </a:r>
            <a:r>
              <a:rPr lang="en-PH" sz="3200" dirty="0" smtClean="0"/>
              <a:t> ay </a:t>
            </a:r>
            <a:r>
              <a:rPr lang="en-PH" sz="3200" dirty="0" err="1" smtClean="0"/>
              <a:t>mayroon</a:t>
            </a:r>
            <a:r>
              <a:rPr lang="en-PH" sz="3200" dirty="0" smtClean="0"/>
              <a:t> </a:t>
            </a:r>
            <a:r>
              <a:rPr lang="en-PH" sz="3200" dirty="0" err="1" smtClean="0"/>
              <a:t>ng</a:t>
            </a:r>
            <a:r>
              <a:rPr lang="en-PH" sz="3200" dirty="0" smtClean="0"/>
              <a:t> </a:t>
            </a:r>
            <a:r>
              <a:rPr lang="en-PH" sz="3200" dirty="0" err="1" smtClean="0"/>
              <a:t>kurtina</a:t>
            </a:r>
            <a:r>
              <a:rPr lang="en-PH" sz="3200" dirty="0" smtClean="0"/>
              <a:t>, </a:t>
            </a:r>
            <a:r>
              <a:rPr lang="en-PH" sz="3200" dirty="0" err="1" smtClean="0"/>
              <a:t>kumot</a:t>
            </a:r>
            <a:r>
              <a:rPr lang="en-PH" sz="3200" dirty="0" smtClean="0"/>
              <a:t>, </a:t>
            </a:r>
            <a:r>
              <a:rPr lang="en-PH" sz="3200" dirty="0" err="1" smtClean="0"/>
              <a:t>laso</a:t>
            </a:r>
            <a:r>
              <a:rPr lang="en-PH" sz="3200" dirty="0" smtClean="0"/>
              <a:t>, at</a:t>
            </a:r>
          </a:p>
          <a:p>
            <a:pPr>
              <a:buNone/>
            </a:pPr>
            <a:r>
              <a:rPr lang="en-PH" sz="3200" dirty="0" smtClean="0"/>
              <a:t>                       </a:t>
            </a:r>
            <a:r>
              <a:rPr lang="en-PH" sz="3200" dirty="0" err="1" smtClean="0"/>
              <a:t>punda</a:t>
            </a:r>
            <a:r>
              <a:rPr lang="en-PH" sz="3200" dirty="0" smtClean="0"/>
              <a:t>.</a:t>
            </a:r>
          </a:p>
          <a:p>
            <a:pPr>
              <a:buNone/>
            </a:pPr>
            <a:r>
              <a:rPr lang="en-PH" sz="3200" dirty="0" smtClean="0"/>
              <a:t>    </a:t>
            </a:r>
          </a:p>
          <a:p>
            <a:pPr>
              <a:buNone/>
            </a:pP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PH" dirty="0" smtClean="0"/>
              <a:t>Gawain 4 (</a:t>
            </a:r>
            <a:r>
              <a:rPr lang="en-PH" dirty="0" err="1" smtClean="0"/>
              <a:t>Pangkatang</a:t>
            </a:r>
            <a:r>
              <a:rPr lang="en-PH" dirty="0" smtClean="0"/>
              <a:t> Gawain)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PH" dirty="0" err="1" smtClean="0"/>
              <a:t>Panuto</a:t>
            </a:r>
            <a:r>
              <a:rPr lang="en-PH" dirty="0" smtClean="0"/>
              <a:t>: </a:t>
            </a:r>
            <a:r>
              <a:rPr lang="en-PH" dirty="0" err="1" smtClean="0"/>
              <a:t>Mag-ipon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balat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kendi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pamamagitan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pagsagot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pagsasanay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bawat</a:t>
            </a:r>
            <a:r>
              <a:rPr lang="en-PH" dirty="0" smtClean="0"/>
              <a:t> </a:t>
            </a:r>
            <a:r>
              <a:rPr lang="en-PH" dirty="0" err="1" smtClean="0"/>
              <a:t>istasyon</a:t>
            </a:r>
            <a:r>
              <a:rPr lang="en-PH" dirty="0" smtClean="0"/>
              <a:t>.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unang</a:t>
            </a:r>
            <a:r>
              <a:rPr lang="en-PH" dirty="0" smtClean="0"/>
              <a:t> </a:t>
            </a:r>
            <a:r>
              <a:rPr lang="en-PH" dirty="0" err="1" smtClean="0"/>
              <a:t>pangkat</a:t>
            </a:r>
            <a:r>
              <a:rPr lang="en-PH" dirty="0" smtClean="0"/>
              <a:t> </a:t>
            </a:r>
            <a:r>
              <a:rPr lang="en-PH" dirty="0" err="1" smtClean="0"/>
              <a:t>na</a:t>
            </a:r>
            <a:r>
              <a:rPr lang="en-PH" dirty="0" smtClean="0"/>
              <a:t> </a:t>
            </a:r>
            <a:r>
              <a:rPr lang="en-PH" dirty="0" err="1" smtClean="0"/>
              <a:t>makakaipon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apat</a:t>
            </a:r>
            <a:r>
              <a:rPr lang="en-PH" dirty="0" smtClean="0"/>
              <a:t> </a:t>
            </a:r>
            <a:r>
              <a:rPr lang="en-PH" dirty="0" err="1" smtClean="0"/>
              <a:t>na</a:t>
            </a:r>
            <a:r>
              <a:rPr lang="en-PH" dirty="0" smtClean="0"/>
              <a:t> </a:t>
            </a:r>
            <a:r>
              <a:rPr lang="en-PH" dirty="0" err="1" smtClean="0"/>
              <a:t>balat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kendi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siyang</a:t>
            </a:r>
            <a:r>
              <a:rPr lang="en-PH" dirty="0" smtClean="0"/>
              <a:t> </a:t>
            </a:r>
            <a:r>
              <a:rPr lang="en-PH" dirty="0" err="1" smtClean="0"/>
              <a:t>mananalo</a:t>
            </a:r>
            <a:r>
              <a:rPr lang="en-PH" dirty="0" smtClean="0"/>
              <a:t>. </a:t>
            </a:r>
            <a:r>
              <a:rPr lang="en-PH" dirty="0" err="1" smtClean="0"/>
              <a:t>Iikutin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bawat</a:t>
            </a:r>
            <a:r>
              <a:rPr lang="en-PH" dirty="0" smtClean="0"/>
              <a:t> </a:t>
            </a:r>
            <a:r>
              <a:rPr lang="en-PH" dirty="0" err="1" smtClean="0"/>
              <a:t>pangkat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lahat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istasyon</a:t>
            </a:r>
            <a:r>
              <a:rPr lang="en-PH" dirty="0" smtClean="0"/>
              <a:t>.</a:t>
            </a:r>
          </a:p>
          <a:p>
            <a:pPr algn="just">
              <a:buNone/>
            </a:pPr>
            <a:r>
              <a:rPr lang="en-PH" dirty="0" err="1" smtClean="0">
                <a:latin typeface="Arial" pitchFamily="34" charset="0"/>
                <a:cs typeface="Arial" pitchFamily="34" charset="0"/>
              </a:rPr>
              <a:t>Unang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destinasyon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ng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bawat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pangkat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>
              <a:buNone/>
            </a:pPr>
            <a:r>
              <a:rPr lang="en-PH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Unang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Pangkat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Unang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Istasyon</a:t>
            </a:r>
            <a:endParaRPr lang="en-PH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PH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Ikalawang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Pangkat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Ikalawang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Istasyon</a:t>
            </a:r>
            <a:endParaRPr lang="en-PH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PH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Ikatlong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Pangkat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Ikatlong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Istasyon</a:t>
            </a:r>
            <a:endParaRPr lang="en-PH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PH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Ikaapat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Pangkat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Ikaapat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PH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PH" dirty="0" err="1" smtClean="0">
                <a:latin typeface="Arial" pitchFamily="34" charset="0"/>
                <a:cs typeface="Arial" pitchFamily="34" charset="0"/>
              </a:rPr>
              <a:t>Istasyon</a:t>
            </a:r>
            <a:endParaRPr lang="en-PH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P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457200"/>
            <a:ext cx="8305800" cy="6019800"/>
          </a:xfrm>
        </p:spPr>
        <p:txBody>
          <a:bodyPr/>
          <a:lstStyle/>
          <a:p>
            <a:pPr>
              <a:buNone/>
            </a:pPr>
            <a:r>
              <a:rPr lang="en-PH" dirty="0" smtClean="0"/>
              <a:t>  </a:t>
            </a:r>
            <a:r>
              <a:rPr lang="en-PH" dirty="0" err="1" smtClean="0"/>
              <a:t>Unang</a:t>
            </a:r>
            <a:r>
              <a:rPr lang="en-PH" dirty="0" smtClean="0"/>
              <a:t> </a:t>
            </a:r>
            <a:r>
              <a:rPr lang="en-PH" dirty="0" err="1" smtClean="0"/>
              <a:t>Istasyon</a:t>
            </a:r>
            <a:r>
              <a:rPr lang="en-PH" dirty="0" smtClean="0"/>
              <a:t> – (</a:t>
            </a:r>
            <a:r>
              <a:rPr lang="en-PH" dirty="0" err="1" smtClean="0"/>
              <a:t>Pagguhit</a:t>
            </a:r>
            <a:r>
              <a:rPr lang="en-PH" dirty="0" smtClean="0"/>
              <a:t>)</a:t>
            </a:r>
          </a:p>
          <a:p>
            <a:pPr>
              <a:buNone/>
            </a:pPr>
            <a:r>
              <a:rPr lang="en-PH" dirty="0" err="1" smtClean="0"/>
              <a:t>Iguhit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maaaring</a:t>
            </a:r>
            <a:r>
              <a:rPr lang="en-PH" dirty="0" smtClean="0"/>
              <a:t> </a:t>
            </a:r>
            <a:r>
              <a:rPr lang="en-PH" dirty="0" err="1" smtClean="0"/>
              <a:t>bunga</a:t>
            </a:r>
            <a:r>
              <a:rPr lang="en-PH" dirty="0" smtClean="0"/>
              <a:t> </a:t>
            </a:r>
            <a:r>
              <a:rPr lang="en-PH" dirty="0" err="1" smtClean="0"/>
              <a:t>ng</a:t>
            </a:r>
            <a:r>
              <a:rPr lang="en-PH" dirty="0" smtClean="0"/>
              <a:t> </a:t>
            </a:r>
            <a:r>
              <a:rPr lang="en-PH" dirty="0" err="1" smtClean="0"/>
              <a:t>sumusunod</a:t>
            </a:r>
            <a:r>
              <a:rPr lang="en-PH" dirty="0" smtClean="0"/>
              <a:t> </a:t>
            </a:r>
            <a:r>
              <a:rPr lang="en-PH" dirty="0" err="1" smtClean="0"/>
              <a:t>na</a:t>
            </a:r>
            <a:r>
              <a:rPr lang="en-PH" dirty="0" smtClean="0"/>
              <a:t> </a:t>
            </a:r>
            <a:r>
              <a:rPr lang="en-PH" dirty="0" err="1" smtClean="0"/>
              <a:t>pangyayari</a:t>
            </a:r>
            <a:r>
              <a:rPr lang="en-PH" dirty="0" smtClean="0"/>
              <a:t> </a:t>
            </a:r>
            <a:r>
              <a:rPr lang="en-PH" dirty="0" err="1" smtClean="0"/>
              <a:t>mula</a:t>
            </a:r>
            <a:r>
              <a:rPr lang="en-PH" dirty="0" smtClean="0"/>
              <a:t> </a:t>
            </a:r>
            <a:r>
              <a:rPr lang="en-PH" dirty="0" err="1" smtClean="0"/>
              <a:t>sa</a:t>
            </a:r>
            <a:r>
              <a:rPr lang="en-PH" dirty="0" smtClean="0"/>
              <a:t> </a:t>
            </a:r>
            <a:r>
              <a:rPr lang="en-PH" dirty="0" err="1" smtClean="0"/>
              <a:t>kuwento</a:t>
            </a:r>
            <a:r>
              <a:rPr lang="en-PH" dirty="0" smtClean="0"/>
              <a:t>.</a:t>
            </a:r>
          </a:p>
          <a:p>
            <a:pPr marL="514350" indent="-514350">
              <a:buAutoNum type="arabicPeriod"/>
            </a:pPr>
            <a:r>
              <a:rPr lang="en-PH" dirty="0" smtClean="0"/>
              <a:t>Hindi </a:t>
            </a:r>
            <a:r>
              <a:rPr lang="en-PH" dirty="0" err="1" smtClean="0"/>
              <a:t>niya</a:t>
            </a:r>
            <a:r>
              <a:rPr lang="en-PH" dirty="0" smtClean="0"/>
              <a:t> </a:t>
            </a:r>
            <a:r>
              <a:rPr lang="en-PH" dirty="0" err="1" smtClean="0"/>
              <a:t>sinibak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mga</a:t>
            </a:r>
            <a:r>
              <a:rPr lang="en-PH" dirty="0" smtClean="0"/>
              <a:t> </a:t>
            </a:r>
            <a:r>
              <a:rPr lang="en-PH" dirty="0" err="1" smtClean="0"/>
              <a:t>tirang</a:t>
            </a:r>
            <a:r>
              <a:rPr lang="en-PH" dirty="0" smtClean="0"/>
              <a:t> </a:t>
            </a:r>
            <a:r>
              <a:rPr lang="en-PH" dirty="0" err="1" smtClean="0"/>
              <a:t>tabla</a:t>
            </a:r>
            <a:r>
              <a:rPr lang="en-PH" dirty="0" smtClean="0"/>
              <a:t>.</a:t>
            </a:r>
          </a:p>
          <a:p>
            <a:pPr marL="514350" indent="-514350">
              <a:buNone/>
            </a:pPr>
            <a:endParaRPr lang="en-PH" dirty="0" smtClean="0"/>
          </a:p>
          <a:p>
            <a:pPr marL="514350" indent="-514350">
              <a:buNone/>
            </a:pPr>
            <a:endParaRPr lang="en-PH" dirty="0" smtClean="0"/>
          </a:p>
          <a:p>
            <a:pPr marL="514350" indent="-514350">
              <a:buNone/>
            </a:pPr>
            <a:endParaRPr lang="en-PH" dirty="0" smtClean="0"/>
          </a:p>
          <a:p>
            <a:pPr marL="514350" indent="-514350">
              <a:buNone/>
            </a:pPr>
            <a:endParaRPr lang="en-PH" dirty="0" smtClean="0"/>
          </a:p>
          <a:p>
            <a:pPr marL="514350" indent="-514350">
              <a:buNone/>
            </a:pPr>
            <a:r>
              <a:rPr lang="en-PH" dirty="0" smtClean="0"/>
              <a:t>2. Hindi </a:t>
            </a:r>
            <a:r>
              <a:rPr lang="en-PH" dirty="0" err="1" smtClean="0"/>
              <a:t>tinisod</a:t>
            </a:r>
            <a:r>
              <a:rPr lang="en-PH" dirty="0" smtClean="0"/>
              <a:t> </a:t>
            </a:r>
            <a:r>
              <a:rPr lang="en-PH" dirty="0" err="1" smtClean="0"/>
              <a:t>ang</a:t>
            </a:r>
            <a:r>
              <a:rPr lang="en-PH" dirty="0" smtClean="0"/>
              <a:t> </a:t>
            </a:r>
            <a:r>
              <a:rPr lang="en-PH" dirty="0" err="1" smtClean="0"/>
              <a:t>mga</a:t>
            </a:r>
            <a:r>
              <a:rPr lang="en-PH" dirty="0" smtClean="0"/>
              <a:t> </a:t>
            </a:r>
            <a:r>
              <a:rPr lang="en-PH" dirty="0" err="1" smtClean="0"/>
              <a:t>bao</a:t>
            </a:r>
            <a:r>
              <a:rPr lang="en-PH" dirty="0" smtClean="0"/>
              <a:t>, </a:t>
            </a:r>
            <a:r>
              <a:rPr lang="en-PH" dirty="0" err="1" smtClean="0"/>
              <a:t>hinugisan</a:t>
            </a:r>
            <a:r>
              <a:rPr lang="en-PH" dirty="0" smtClean="0"/>
              <a:t> </a:t>
            </a:r>
            <a:r>
              <a:rPr lang="en-PH" dirty="0" err="1" smtClean="0"/>
              <a:t>ito</a:t>
            </a:r>
            <a:r>
              <a:rPr lang="en-PH" dirty="0" smtClean="0"/>
              <a:t> </a:t>
            </a:r>
            <a:r>
              <a:rPr lang="en-PH" dirty="0" err="1" smtClean="0"/>
              <a:t>upang</a:t>
            </a:r>
            <a:r>
              <a:rPr lang="en-PH" dirty="0" smtClean="0"/>
              <a:t> </a:t>
            </a:r>
            <a:r>
              <a:rPr lang="en-PH" dirty="0" err="1" smtClean="0"/>
              <a:t>maging</a:t>
            </a:r>
            <a:r>
              <a:rPr lang="en-PH" dirty="0" smtClean="0"/>
              <a:t> </a:t>
            </a:r>
            <a:r>
              <a:rPr lang="en-PH" dirty="0" err="1" smtClean="0"/>
              <a:t>kapaki-pakinabang</a:t>
            </a:r>
            <a:r>
              <a:rPr lang="en-PH" dirty="0"/>
              <a:t>.</a:t>
            </a:r>
            <a:endParaRPr lang="en-PH" dirty="0" smtClean="0"/>
          </a:p>
          <a:p>
            <a:pPr>
              <a:buNone/>
            </a:pPr>
            <a:r>
              <a:rPr lang="en-PH" dirty="0" smtClean="0"/>
              <a:t>     </a:t>
            </a:r>
            <a:endParaRPr lang="en-PH" dirty="0"/>
          </a:p>
        </p:txBody>
      </p:sp>
      <p:sp>
        <p:nvSpPr>
          <p:cNvPr id="4" name="Rectangle 3"/>
          <p:cNvSpPr/>
          <p:nvPr/>
        </p:nvSpPr>
        <p:spPr>
          <a:xfrm>
            <a:off x="2514600" y="2438400"/>
            <a:ext cx="53340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5" name="Rectangle 4"/>
          <p:cNvSpPr/>
          <p:nvPr/>
        </p:nvSpPr>
        <p:spPr>
          <a:xfrm>
            <a:off x="2438400" y="4648200"/>
            <a:ext cx="5334000" cy="1752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1045</TotalTime>
  <Words>1512</Words>
  <Application>Microsoft Office PowerPoint</Application>
  <PresentationFormat>On-screen Show (4:3)</PresentationFormat>
  <Paragraphs>225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      Summer Enrichment Program</vt:lpstr>
      <vt:lpstr>Slide 2</vt:lpstr>
      <vt:lpstr>                 Pagsasanay</vt:lpstr>
      <vt:lpstr>Gawain 2 (Pag-unawa sa binasa)</vt:lpstr>
      <vt:lpstr>Slide 5</vt:lpstr>
      <vt:lpstr>Slide 6</vt:lpstr>
      <vt:lpstr>Gawain 3 (Pag-unawa sa Binasa)</vt:lpstr>
      <vt:lpstr>Gawain 4 (Pangkatang Gawain)</vt:lpstr>
      <vt:lpstr>Slide 9</vt:lpstr>
      <vt:lpstr>Slide 10</vt:lpstr>
      <vt:lpstr>Slide 11</vt:lpstr>
      <vt:lpstr>Slide 12</vt:lpstr>
      <vt:lpstr>Pagtataya</vt:lpstr>
      <vt:lpstr>Slide 14</vt:lpstr>
      <vt:lpstr>Slide 15</vt:lpstr>
      <vt:lpstr>Slide 16</vt:lpstr>
      <vt:lpstr>Gawain 3 (Pag-unawa sa Binasa)</vt:lpstr>
      <vt:lpstr>Slide 18</vt:lpstr>
      <vt:lpstr>Slide 19</vt:lpstr>
      <vt:lpstr>Slide 20</vt:lpstr>
      <vt:lpstr>Slide 21</vt:lpstr>
      <vt:lpstr>Pagtataya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Ria</cp:lastModifiedBy>
  <cp:revision>95</cp:revision>
  <dcterms:created xsi:type="dcterms:W3CDTF">2016-03-22T02:17:57Z</dcterms:created>
  <dcterms:modified xsi:type="dcterms:W3CDTF">2016-05-17T06:56:19Z</dcterms:modified>
</cp:coreProperties>
</file>